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x-fontdata" PartName="/ppt/fonts/font7.fntdata"/>
  <Override ContentType="application/x-fontdata" PartName="/ppt/fonts/font8.fntdata"/>
  <Override ContentType="image/svg+xml" PartName="/ppt/media/image10.svg"/>
  <Override ContentType="image/svg+xml" PartName="/ppt/media/image12.svg"/>
  <Override ContentType="image/svg+xml" PartName="/ppt/media/image14.svg"/>
  <Override ContentType="image/svg+xml" PartName="/ppt/media/image16.svg"/>
  <Override ContentType="image/svg+xml" PartName="/ppt/media/image18.svg"/>
  <Override ContentType="image/svg+xml" PartName="/ppt/media/image2.svg"/>
  <Override ContentType="image/svg+xml" PartName="/ppt/media/image20.svg"/>
  <Override ContentType="image/svg+xml" PartName="/ppt/media/image22.svg"/>
  <Override ContentType="image/svg+xml" PartName="/ppt/media/image24.svg"/>
  <Override ContentType="image/svg+xml" PartName="/ppt/media/image26.svg"/>
  <Override ContentType="image/svg+xml" PartName="/ppt/media/image28.svg"/>
  <Override ContentType="image/svg+xml" PartName="/ppt/media/image30.svg"/>
  <Override ContentType="image/svg+xml" PartName="/ppt/media/image32.svg"/>
  <Override ContentType="image/svg+xml" PartName="/ppt/media/image34.svg"/>
  <Override ContentType="image/svg+xml" PartName="/ppt/media/image36.svg"/>
  <Override ContentType="image/svg+xml" PartName="/ppt/media/image38.svg"/>
  <Override ContentType="image/svg+xml" PartName="/ppt/media/image4.svg"/>
  <Override ContentType="image/svg+xml" PartName="/ppt/media/image40.svg"/>
  <Override ContentType="image/svg+xml" PartName="/ppt/media/image42.svg"/>
  <Override ContentType="image/svg+xml" PartName="/ppt/media/image44.svg"/>
  <Override ContentType="image/svg+xml" PartName="/ppt/media/image46.svg"/>
  <Override ContentType="image/svg+xml" PartName="/ppt/media/image48.svg"/>
  <Override ContentType="image/svg+xml" PartName="/ppt/media/image50.svg"/>
  <Override ContentType="image/svg+xml" PartName="/ppt/media/image52.svg"/>
  <Override ContentType="image/svg+xml" PartName="/ppt/media/image54.svg"/>
  <Override ContentType="image/svg+xml" PartName="/ppt/media/image57.svg"/>
  <Override ContentType="image/svg+xml" PartName="/ppt/media/image59.svg"/>
  <Override ContentType="image/svg+xml" PartName="/ppt/media/image6.svg"/>
  <Override ContentType="image/svg+xml" PartName="/ppt/media/image61.svg"/>
  <Override ContentType="image/svg+xml" PartName="/ppt/media/image63.svg"/>
  <Override ContentType="image/svg+xml" PartName="/ppt/media/image8.svg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presentationml.tags+xml" PartName="/ppt/tags/tag6.xml"/>
  <Override ContentType="application/vnd.openxmlformats-officedocument.presentationml.tags+xml" PartName="/ppt/tags/tag60.xml"/>
  <Override ContentType="application/vnd.openxmlformats-officedocument.presentationml.tags+xml" PartName="/ppt/tags/tag61.xml"/>
  <Override ContentType="application/vnd.openxmlformats-officedocument.presentationml.tags+xml" PartName="/ppt/tags/tag62.xml"/>
  <Override ContentType="application/vnd.openxmlformats-officedocument.presentationml.tags+xml" PartName="/ppt/tags/tag63.xml"/>
  <Override ContentType="application/vnd.openxmlformats-officedocument.presentationml.tags+xml" PartName="/ppt/tags/tag64.xml"/>
  <Override ContentType="application/vnd.openxmlformats-officedocument.presentationml.tags+xml" PartName="/ppt/tags/tag65.xml"/>
  <Override ContentType="application/vnd.openxmlformats-officedocument.presentationml.tags+xml" PartName="/ppt/tags/tag66.xml"/>
  <Override ContentType="application/vnd.openxmlformats-officedocument.presentationml.tags+xml" PartName="/ppt/tags/tag67.xml"/>
  <Override ContentType="application/vnd.openxmlformats-officedocument.presentationml.tags+xml" PartName="/ppt/tags/tag68.xml"/>
  <Override ContentType="application/vnd.openxmlformats-officedocument.presentationml.tags+xml" PartName="/ppt/tags/tag69.xml"/>
  <Override ContentType="application/vnd.openxmlformats-officedocument.presentationml.tags+xml" PartName="/ppt/tags/tag7.xml"/>
  <Override ContentType="application/vnd.openxmlformats-officedocument.presentationml.tags+xml" PartName="/ppt/tags/tag70.xml"/>
  <Override ContentType="application/vnd.openxmlformats-officedocument.presentationml.tags+xml" PartName="/ppt/tags/tag71.xml"/>
  <Override ContentType="application/vnd.openxmlformats-officedocument.presentationml.tags+xml" PartName="/ppt/tags/tag72.xml"/>
  <Override ContentType="application/vnd.openxmlformats-officedocument.presentationml.tags+xml" PartName="/ppt/tags/tag73.xml"/>
  <Override ContentType="application/vnd.openxmlformats-officedocument.presentationml.tags+xml" PartName="/ppt/tags/tag74.xml"/>
  <Override ContentType="application/vnd.openxmlformats-officedocument.presentationml.tags+xml" PartName="/ppt/tags/tag75.xml"/>
  <Override ContentType="application/vnd.openxmlformats-officedocument.presentationml.tags+xml" PartName="/ppt/tags/tag76.xml"/>
  <Override ContentType="application/vnd.openxmlformats-officedocument.presentationml.tags+xml" PartName="/ppt/tags/tag77.xml"/>
  <Override ContentType="application/vnd.openxmlformats-officedocument.presentationml.tags+xml" PartName="/ppt/tags/tag78.xml"/>
  <Override ContentType="application/vnd.openxmlformats-officedocument.presentationml.tags+xml" PartName="/ppt/tags/tag79.xml"/>
  <Override ContentType="application/vnd.openxmlformats-officedocument.presentationml.tags+xml" PartName="/ppt/tags/tag8.xml"/>
  <Override ContentType="application/vnd.openxmlformats-officedocument.presentationml.tags+xml" PartName="/ppt/tags/tag80.xml"/>
  <Override ContentType="application/vnd.openxmlformats-officedocument.presentationml.tags+xml" PartName="/ppt/tags/tag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7" r:id="rId3"/>
    <p:sldId id="259" r:id="rId4"/>
    <p:sldId id="258" r:id="rId5"/>
    <p:sldId id="281" r:id="rId6"/>
    <p:sldId id="267" r:id="rId7"/>
    <p:sldId id="262" r:id="rId8"/>
    <p:sldId id="268" r:id="rId9"/>
    <p:sldId id="283" r:id="rId10"/>
    <p:sldId id="269" r:id="rId11"/>
    <p:sldId id="263" r:id="rId12"/>
    <p:sldId id="270" r:id="rId13"/>
    <p:sldId id="271" r:id="rId14"/>
    <p:sldId id="264" r:id="rId15"/>
    <p:sldId id="280" r:id="rId16"/>
    <p:sldId id="273" r:id="rId17"/>
    <p:sldId id="274" r:id="rId18"/>
    <p:sldId id="275" r:id="rId19"/>
  </p:sldIdLst>
  <p:sldSz cx="12192000" cy="6858000"/>
  <p:notesSz cx="6858000" cy="9144000"/>
  <p:embeddedFontLst>
    <p:embeddedFont>
      <p:font typeface="汉仪润圆-65简" panose="00020600040101010101" charset="-122"/>
      <p:regular r:id="rId24"/>
    </p:embeddedFont>
    <p:embeddedFont>
      <p:font typeface="汉仪中楷简" panose="02010600000101010101" charset="-122"/>
      <p:regular r:id="rId25"/>
    </p:embeddedFont>
    <p:embeddedFont>
      <p:font typeface="黑体" panose="02010609060101010101" charset="-122"/>
      <p:regular r:id="rId26"/>
    </p:embeddedFont>
    <p:embeddedFont>
      <p:font typeface="微软雅黑" panose="020B0503020204020204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5F3"/>
    <a:srgbClr val="C7E6FD"/>
    <a:srgbClr val="FFFFFF"/>
    <a:srgbClr val="8098C7"/>
    <a:srgbClr val="2EBBCB"/>
    <a:srgbClr val="FFFFD2"/>
    <a:srgbClr val="F3EEE8"/>
    <a:srgbClr val="2F52B5"/>
    <a:srgbClr val="D9D9D9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02"/>
        <p:guide pos="39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80.xml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3" Type="http://schemas.openxmlformats.org/officeDocument/2006/relationships/image" Target="../media/image3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svg"/><Relationship Id="rId7" Type="http://schemas.openxmlformats.org/officeDocument/2006/relationships/image" Target="../media/image43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3" Type="http://schemas.openxmlformats.org/officeDocument/2006/relationships/image" Target="../media/image39.png"/><Relationship Id="rId2" Type="http://schemas.openxmlformats.org/officeDocument/2006/relationships/image" Target="../media/image10.sv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4.xml"/><Relationship Id="rId10" Type="http://schemas.openxmlformats.org/officeDocument/2006/relationships/image" Target="../media/image46.sv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5.xml"/><Relationship Id="rId2" Type="http://schemas.openxmlformats.org/officeDocument/2006/relationships/image" Target="../media/image48.svg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image" Target="../media/image54.svg"/><Relationship Id="rId7" Type="http://schemas.openxmlformats.org/officeDocument/2006/relationships/image" Target="../media/image53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Relationship Id="rId3" Type="http://schemas.openxmlformats.org/officeDocument/2006/relationships/image" Target="../media/image49.png"/><Relationship Id="rId2" Type="http://schemas.openxmlformats.org/officeDocument/2006/relationships/image" Target="../media/image10.sv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svg"/><Relationship Id="rId7" Type="http://schemas.openxmlformats.org/officeDocument/2006/relationships/image" Target="../media/image58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36.svg"/><Relationship Id="rId3" Type="http://schemas.openxmlformats.org/officeDocument/2006/relationships/image" Target="../media/image55.png"/><Relationship Id="rId2" Type="http://schemas.openxmlformats.org/officeDocument/2006/relationships/image" Target="../media/image10.sv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77.xml"/><Relationship Id="rId12" Type="http://schemas.openxmlformats.org/officeDocument/2006/relationships/image" Target="../media/image63.svg"/><Relationship Id="rId11" Type="http://schemas.openxmlformats.org/officeDocument/2006/relationships/image" Target="../media/image62.png"/><Relationship Id="rId10" Type="http://schemas.openxmlformats.org/officeDocument/2006/relationships/image" Target="../media/image61.sv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4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22.svg"/><Relationship Id="rId7" Type="http://schemas.openxmlformats.org/officeDocument/2006/relationships/image" Target="../media/image21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0.sv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image" Target="../media/image26.svg"/><Relationship Id="rId3" Type="http://schemas.openxmlformats.org/officeDocument/2006/relationships/image" Target="../media/image2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8890" y="4445"/>
            <a:ext cx="5226050" cy="6847205"/>
          </a:xfrm>
          <a:custGeom>
            <a:avLst/>
            <a:gdLst>
              <a:gd name="connsiteX0" fmla="*/ 0 w 8050"/>
              <a:gd name="connsiteY0" fmla="*/ 0 h 10783"/>
              <a:gd name="connsiteX1" fmla="*/ 6618 w 8050"/>
              <a:gd name="connsiteY1" fmla="*/ 0 h 10783"/>
              <a:gd name="connsiteX2" fmla="*/ 7711 w 8050"/>
              <a:gd name="connsiteY2" fmla="*/ 3190 h 10783"/>
              <a:gd name="connsiteX3" fmla="*/ 5105 w 8050"/>
              <a:gd name="connsiteY3" fmla="*/ 5676 h 10783"/>
              <a:gd name="connsiteX4" fmla="*/ 3547 w 8050"/>
              <a:gd name="connsiteY4" fmla="*/ 8147 h 10783"/>
              <a:gd name="connsiteX5" fmla="*/ 4880 w 8050"/>
              <a:gd name="connsiteY5" fmla="*/ 10783 h 10783"/>
              <a:gd name="connsiteX6" fmla="*/ 14 w 8050"/>
              <a:gd name="connsiteY6" fmla="*/ 10783 h 10783"/>
              <a:gd name="connsiteX7" fmla="*/ 0 w 8050"/>
              <a:gd name="connsiteY7" fmla="*/ 0 h 1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50" h="10783">
                <a:moveTo>
                  <a:pt x="0" y="0"/>
                </a:moveTo>
                <a:lnTo>
                  <a:pt x="6618" y="0"/>
                </a:lnTo>
                <a:cubicBezTo>
                  <a:pt x="8160" y="638"/>
                  <a:pt x="8339" y="1992"/>
                  <a:pt x="7711" y="3190"/>
                </a:cubicBezTo>
                <a:cubicBezTo>
                  <a:pt x="7083" y="4388"/>
                  <a:pt x="5568" y="5077"/>
                  <a:pt x="5105" y="5676"/>
                </a:cubicBezTo>
                <a:cubicBezTo>
                  <a:pt x="4663" y="6098"/>
                  <a:pt x="3577" y="7303"/>
                  <a:pt x="3547" y="8147"/>
                </a:cubicBezTo>
                <a:cubicBezTo>
                  <a:pt x="3502" y="9168"/>
                  <a:pt x="5587" y="10256"/>
                  <a:pt x="4880" y="10783"/>
                </a:cubicBezTo>
                <a:lnTo>
                  <a:pt x="14" y="10783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32313536313030303b32313536303938353bb2e9d4c4d7cac1cf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0340" y="1118870"/>
            <a:ext cx="4617720" cy="46177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20983" y="2385695"/>
            <a:ext cx="64427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zh-CN" sz="7200">
                <a:latin typeface="汉仪润圆-65简" panose="00020600040101010101" charset="-122"/>
                <a:ea typeface="汉仪润圆-65简" panose="00020600040101010101" charset="-122"/>
              </a:rPr>
              <a:t>毕业实习报告</a:t>
            </a:r>
            <a:endParaRPr lang="zh-CN" altLang="zh-CN" sz="720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506720" y="3696970"/>
            <a:ext cx="607123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BDFE3"/>
                </a:solidFill>
              </a14:hiddenFill>
            </a:ext>
          </a:extLst>
        </p:spPr>
        <p:txBody>
          <a:bodyPr wrap="square">
            <a:spAutoFit/>
          </a:bodyPr>
          <a:p>
            <a:pPr algn="dist"/>
            <a:r>
              <a:rPr lang="zh-CN" altLang="en-US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框架完整 </a:t>
            </a:r>
            <a:r>
              <a:rPr lang="en-US" alt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| </a:t>
            </a:r>
            <a:r>
              <a:rPr lang="zh-CN" altLang="en-US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思路清晰 </a:t>
            </a:r>
            <a:r>
              <a:rPr lang="en-US" alt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| </a:t>
            </a:r>
            <a:r>
              <a:rPr lang="zh-CN" altLang="en-US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简约大方</a:t>
            </a:r>
            <a:r>
              <a:rPr lang="en-US" alt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| </a:t>
            </a:r>
            <a:r>
              <a:rPr lang="zh-CN" altLang="en-US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方便修改</a:t>
            </a:r>
            <a:endParaRPr lang="zh-CN" altLang="en-US" sz="2000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832975" y="4208145"/>
            <a:ext cx="2357120" cy="2649220"/>
            <a:chOff x="15485" y="6627"/>
            <a:chExt cx="3712" cy="4172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15485" y="6627"/>
              <a:ext cx="3712" cy="4173"/>
            </a:xfrm>
            <a:custGeom>
              <a:avLst/>
              <a:gdLst>
                <a:gd name="connsiteX0" fmla="*/ 0 w 2661"/>
                <a:gd name="connsiteY0" fmla="*/ 0 h 3561"/>
                <a:gd name="connsiteX1" fmla="*/ 925 w 2661"/>
                <a:gd name="connsiteY1" fmla="*/ 1751 h 3561"/>
                <a:gd name="connsiteX2" fmla="*/ 2606 w 2661"/>
                <a:gd name="connsiteY2" fmla="*/ 3561 h 3561"/>
                <a:gd name="connsiteX3" fmla="*/ 3 w 2661"/>
                <a:gd name="connsiteY3" fmla="*/ 3561 h 3561"/>
                <a:gd name="connsiteX4" fmla="*/ 0 w 2661"/>
                <a:gd name="connsiteY4" fmla="*/ 0 h 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" h="3561">
                  <a:moveTo>
                    <a:pt x="0" y="0"/>
                  </a:moveTo>
                  <a:cubicBezTo>
                    <a:pt x="181" y="440"/>
                    <a:pt x="152" y="478"/>
                    <a:pt x="925" y="1751"/>
                  </a:cubicBezTo>
                  <a:cubicBezTo>
                    <a:pt x="1311" y="2205"/>
                    <a:pt x="2984" y="3034"/>
                    <a:pt x="2606" y="3561"/>
                  </a:cubicBezTo>
                  <a:lnTo>
                    <a:pt x="3" y="3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E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pic>
          <p:nvPicPr>
            <p:cNvPr id="24" name="图片 23" descr="32313536313030303b32313536303939363bd4c4b6c1b8c5c4e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85" y="7212"/>
              <a:ext cx="3002" cy="3002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7967980" y="5554345"/>
            <a:ext cx="219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汉仪润圆-65简" panose="00020600040101010101" charset="-122"/>
                <a:ea typeface="汉仪润圆-65简" panose="00020600040101010101" charset="-122"/>
              </a:rPr>
              <a:t>汇报人：稻小壳</a:t>
            </a:r>
            <a:endParaRPr lang="zh-CN" altLang="en-US" sz="200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871710" y="1905"/>
            <a:ext cx="2320290" cy="1610360"/>
            <a:chOff x="15546" y="3"/>
            <a:chExt cx="3654" cy="2536"/>
          </a:xfrm>
        </p:grpSpPr>
        <p:sp>
          <p:nvSpPr>
            <p:cNvPr id="30" name="任意多边形 29"/>
            <p:cNvSpPr/>
            <p:nvPr/>
          </p:nvSpPr>
          <p:spPr>
            <a:xfrm flipH="1" flipV="1">
              <a:off x="15546" y="3"/>
              <a:ext cx="3654" cy="2536"/>
            </a:xfrm>
            <a:custGeom>
              <a:avLst/>
              <a:gdLst>
                <a:gd name="connsiteX0" fmla="*/ 0 w 3653"/>
                <a:gd name="connsiteY0" fmla="*/ 0 h 2536"/>
                <a:gd name="connsiteX1" fmla="*/ 1153 w 3653"/>
                <a:gd name="connsiteY1" fmla="*/ 1413 h 2536"/>
                <a:gd name="connsiteX2" fmla="*/ 3635 w 3653"/>
                <a:gd name="connsiteY2" fmla="*/ 2536 h 2536"/>
                <a:gd name="connsiteX3" fmla="*/ 4 w 3653"/>
                <a:gd name="connsiteY3" fmla="*/ 2536 h 2536"/>
                <a:gd name="connsiteX4" fmla="*/ 0 w 3653"/>
                <a:gd name="connsiteY4" fmla="*/ 0 h 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4" h="2536">
                  <a:moveTo>
                    <a:pt x="0" y="0"/>
                  </a:moveTo>
                  <a:cubicBezTo>
                    <a:pt x="252" y="313"/>
                    <a:pt x="762" y="1198"/>
                    <a:pt x="1153" y="1413"/>
                  </a:cubicBezTo>
                  <a:cubicBezTo>
                    <a:pt x="1544" y="1628"/>
                    <a:pt x="3887" y="2338"/>
                    <a:pt x="3635" y="2536"/>
                  </a:cubicBezTo>
                  <a:lnTo>
                    <a:pt x="4" y="2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E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pic>
          <p:nvPicPr>
            <p:cNvPr id="32" name="图片 31" descr="32313536313030303b32313536303939383bc5bfd4dacae9c9cfd4c4b6c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80" y="36"/>
              <a:ext cx="2026" cy="2026"/>
            </a:xfrm>
            <a:prstGeom prst="rect">
              <a:avLst/>
            </a:prstGeom>
          </p:spPr>
        </p:pic>
      </p:grpSp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/>
          <p:cNvSpPr/>
          <p:nvPr/>
        </p:nvSpPr>
        <p:spPr>
          <a:xfrm>
            <a:off x="6497320" y="3518535"/>
            <a:ext cx="4775835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BDFE3"/>
                </a:solidFill>
              </a14:hiddenFill>
            </a:ext>
          </a:extLst>
        </p:spPr>
        <p:txBody>
          <a:bodyPr wrap="square">
            <a:spAutoFit/>
          </a:bodyPr>
          <a:p>
            <a:pPr algn="l"/>
            <a:r>
              <a:rPr lang="zh-CN" altLang="en-US" sz="72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参与项目</a:t>
            </a:r>
            <a:endParaRPr lang="zh-CN" altLang="en-US" sz="7200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78170" y="2432050"/>
            <a:ext cx="32981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latin typeface="汉仪润圆-65简" panose="00020600040101010101" charset="-122"/>
                <a:ea typeface="汉仪润圆-65简" panose="00020600040101010101" charset="-122"/>
              </a:rPr>
              <a:t>PART 03</a:t>
            </a:r>
            <a:endParaRPr lang="en-US" altLang="zh-CN" sz="540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0" y="524764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>
            <a:off x="9871710" y="524764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flipH="1" flipV="1">
            <a:off x="987171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267450" y="3257550"/>
            <a:ext cx="3240000" cy="0"/>
          </a:xfrm>
          <a:prstGeom prst="line">
            <a:avLst/>
          </a:prstGeom>
          <a:ln w="19050">
            <a:solidFill>
              <a:srgbClr val="C7E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870700" y="3346450"/>
            <a:ext cx="3240000" cy="0"/>
          </a:xfrm>
          <a:prstGeom prst="line">
            <a:avLst/>
          </a:prstGeom>
          <a:ln w="19050">
            <a:solidFill>
              <a:srgbClr val="C7E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32313536313030303b32313536303938383bb2e9d4c4d7cac1cf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23010" y="1480185"/>
            <a:ext cx="4074160" cy="4074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32313536313030303b32313536303938343bc8fdb1becae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6200" y="476251"/>
            <a:ext cx="914400" cy="9144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9220" y="641668"/>
            <a:ext cx="3201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单击添加大标题</a:t>
            </a:r>
            <a:endParaRPr lang="zh-CN" altLang="en-US" sz="3200" dirty="0"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  <p:pic>
        <p:nvPicPr>
          <p:cNvPr id="14" name="图片 13" descr="32313536313030303b32313536303938373bb2e9d4c4d7cac1cf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85" y="1867535"/>
            <a:ext cx="4113530" cy="41135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203190" y="2214245"/>
            <a:ext cx="6158865" cy="1306830"/>
            <a:chOff x="8234" y="3007"/>
            <a:chExt cx="9699" cy="2058"/>
          </a:xfrm>
        </p:grpSpPr>
        <p:sp>
          <p:nvSpPr>
            <p:cNvPr id="5" name="文本框 4"/>
            <p:cNvSpPr txBox="1"/>
            <p:nvPr/>
          </p:nvSpPr>
          <p:spPr>
            <a:xfrm>
              <a:off x="8751" y="3789"/>
              <a:ext cx="9183" cy="1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单击此处输入你的正文，文字是您思想的提炼，为了最终演示发布的良好效果，请尽量言简意赅的阐述观点。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751" y="3007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  <p:pic>
          <p:nvPicPr>
            <p:cNvPr id="2" name="图片 1" descr="303b32313537393430353bb6dcc5c6b9b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34" y="3038"/>
              <a:ext cx="567" cy="567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5203825" y="4321175"/>
            <a:ext cx="6158865" cy="1306830"/>
            <a:chOff x="8234" y="3007"/>
            <a:chExt cx="9699" cy="2058"/>
          </a:xfrm>
        </p:grpSpPr>
        <p:sp>
          <p:nvSpPr>
            <p:cNvPr id="8" name="文本框 7"/>
            <p:cNvSpPr txBox="1"/>
            <p:nvPr/>
          </p:nvSpPr>
          <p:spPr>
            <a:xfrm>
              <a:off x="8751" y="3789"/>
              <a:ext cx="9183" cy="1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单击此处输入你的正文，文字是您思想的提炼，为了最终演示发布的良好效果，请尽量言简意赅的阐述观点。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751" y="3007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  <p:pic>
          <p:nvPicPr>
            <p:cNvPr id="10" name="图片 9" descr="303b32313537393430353bb6dcc5c6b9b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34" y="3038"/>
              <a:ext cx="567" cy="567"/>
            </a:xfrm>
            <a:prstGeom prst="rect">
              <a:avLst/>
            </a:prstGeom>
          </p:spPr>
        </p:pic>
      </p:grp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32313536313030303b32313536303938343bc8fdb1becae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6200" y="476251"/>
            <a:ext cx="914400" cy="9144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9220" y="641668"/>
            <a:ext cx="3201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单击添加大标题</a:t>
            </a:r>
            <a:endParaRPr lang="zh-CN" altLang="en-US" sz="3200" dirty="0"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401435" y="4472940"/>
            <a:ext cx="1440000" cy="1440000"/>
            <a:chOff x="10672" y="6441"/>
            <a:chExt cx="4530" cy="4530"/>
          </a:xfrm>
        </p:grpSpPr>
        <p:grpSp>
          <p:nvGrpSpPr>
            <p:cNvPr id="14" name="组合 13"/>
            <p:cNvGrpSpPr/>
            <p:nvPr/>
          </p:nvGrpSpPr>
          <p:grpSpPr>
            <a:xfrm>
              <a:off x="10672" y="6441"/>
              <a:ext cx="4530" cy="4530"/>
              <a:chOff x="11422" y="2841"/>
              <a:chExt cx="4530" cy="4530"/>
            </a:xfrm>
          </p:grpSpPr>
          <p:sp>
            <p:nvSpPr>
              <p:cNvPr id="15" name="菱形 14"/>
              <p:cNvSpPr/>
              <p:nvPr/>
            </p:nvSpPr>
            <p:spPr>
              <a:xfrm>
                <a:off x="11422" y="2841"/>
                <a:ext cx="4530" cy="4530"/>
              </a:xfrm>
              <a:prstGeom prst="diamond">
                <a:avLst/>
              </a:prstGeom>
              <a:solidFill>
                <a:srgbClr val="C7E6FD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菱形 15"/>
              <p:cNvSpPr/>
              <p:nvPr/>
            </p:nvSpPr>
            <p:spPr>
              <a:xfrm>
                <a:off x="12021" y="3440"/>
                <a:ext cx="3332" cy="3332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32313539373831333b32313539373830393bcfeacfb8d0c5cfa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7" y="7266"/>
              <a:ext cx="2880" cy="2880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995220" y="4472940"/>
            <a:ext cx="1440000" cy="1440000"/>
            <a:chOff x="5600" y="2408"/>
            <a:chExt cx="4530" cy="4530"/>
          </a:xfrm>
        </p:grpSpPr>
        <p:grpSp>
          <p:nvGrpSpPr>
            <p:cNvPr id="17" name="组合 16"/>
            <p:cNvGrpSpPr/>
            <p:nvPr/>
          </p:nvGrpSpPr>
          <p:grpSpPr>
            <a:xfrm>
              <a:off x="5600" y="2408"/>
              <a:ext cx="4530" cy="4530"/>
              <a:chOff x="11422" y="2841"/>
              <a:chExt cx="4530" cy="4530"/>
            </a:xfrm>
          </p:grpSpPr>
          <p:sp>
            <p:nvSpPr>
              <p:cNvPr id="18" name="菱形 17"/>
              <p:cNvSpPr/>
              <p:nvPr/>
            </p:nvSpPr>
            <p:spPr>
              <a:xfrm>
                <a:off x="11422" y="2841"/>
                <a:ext cx="4530" cy="4530"/>
              </a:xfrm>
              <a:prstGeom prst="diamond">
                <a:avLst/>
              </a:prstGeom>
              <a:solidFill>
                <a:srgbClr val="C7E6FD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菱形 18"/>
              <p:cNvSpPr/>
              <p:nvPr/>
            </p:nvSpPr>
            <p:spPr>
              <a:xfrm>
                <a:off x="12021" y="3440"/>
                <a:ext cx="3332" cy="3332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5" name="图片 54" descr="32313539373831333b32313539373830383bc7a9b5bdb1ed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25" y="3233"/>
              <a:ext cx="2880" cy="288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994410" y="1821640"/>
            <a:ext cx="1440000" cy="1440000"/>
            <a:chOff x="467" y="3135"/>
            <a:chExt cx="4530" cy="4530"/>
          </a:xfrm>
        </p:grpSpPr>
        <p:grpSp>
          <p:nvGrpSpPr>
            <p:cNvPr id="9" name="组合 8"/>
            <p:cNvGrpSpPr/>
            <p:nvPr/>
          </p:nvGrpSpPr>
          <p:grpSpPr>
            <a:xfrm>
              <a:off x="467" y="3135"/>
              <a:ext cx="4530" cy="4530"/>
              <a:chOff x="11422" y="2841"/>
              <a:chExt cx="4530" cy="4530"/>
            </a:xfrm>
          </p:grpSpPr>
          <p:sp>
            <p:nvSpPr>
              <p:cNvPr id="10" name="菱形 9"/>
              <p:cNvSpPr/>
              <p:nvPr/>
            </p:nvSpPr>
            <p:spPr>
              <a:xfrm>
                <a:off x="11422" y="2841"/>
                <a:ext cx="4530" cy="4530"/>
              </a:xfrm>
              <a:prstGeom prst="diamond">
                <a:avLst/>
              </a:prstGeom>
              <a:solidFill>
                <a:srgbClr val="C7E6FD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/>
            </p:nvSpPr>
            <p:spPr>
              <a:xfrm>
                <a:off x="12021" y="3440"/>
                <a:ext cx="3332" cy="3332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7" name="图片 56" descr="32313539373831333b32313539373830363bb1cabcc7b1be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92" y="3960"/>
              <a:ext cx="2880" cy="288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6401435" y="1822450"/>
            <a:ext cx="1440000" cy="1440000"/>
            <a:chOff x="11422" y="2841"/>
            <a:chExt cx="4530" cy="4530"/>
          </a:xfrm>
        </p:grpSpPr>
        <p:grpSp>
          <p:nvGrpSpPr>
            <p:cNvPr id="8" name="组合 7"/>
            <p:cNvGrpSpPr/>
            <p:nvPr/>
          </p:nvGrpSpPr>
          <p:grpSpPr>
            <a:xfrm>
              <a:off x="11422" y="2841"/>
              <a:ext cx="4530" cy="4530"/>
              <a:chOff x="11422" y="2841"/>
              <a:chExt cx="4530" cy="4530"/>
            </a:xfrm>
          </p:grpSpPr>
          <p:sp>
            <p:nvSpPr>
              <p:cNvPr id="3" name="菱形 2"/>
              <p:cNvSpPr/>
              <p:nvPr/>
            </p:nvSpPr>
            <p:spPr>
              <a:xfrm>
                <a:off x="11422" y="2841"/>
                <a:ext cx="4530" cy="4530"/>
              </a:xfrm>
              <a:prstGeom prst="diamond">
                <a:avLst/>
              </a:prstGeom>
              <a:solidFill>
                <a:srgbClr val="C7E6FD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12021" y="3440"/>
                <a:ext cx="3332" cy="3332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3" name="图片 52" descr="32313539373831333b32313539373831303bd7cac1cfb1a3bba4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47" y="3666"/>
              <a:ext cx="2880" cy="2880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2625725" y="1821640"/>
            <a:ext cx="3151505" cy="1577975"/>
            <a:chOff x="5815" y="3035"/>
            <a:chExt cx="4963" cy="2485"/>
          </a:xfrm>
        </p:grpSpPr>
        <p:sp>
          <p:nvSpPr>
            <p:cNvPr id="27" name="文本框 26"/>
            <p:cNvSpPr txBox="1"/>
            <p:nvPr/>
          </p:nvSpPr>
          <p:spPr>
            <a:xfrm>
              <a:off x="5815" y="3677"/>
              <a:ext cx="4963" cy="18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815" y="3035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625725" y="4472940"/>
            <a:ext cx="3151505" cy="1577975"/>
            <a:chOff x="5815" y="3035"/>
            <a:chExt cx="4963" cy="2485"/>
          </a:xfrm>
        </p:grpSpPr>
        <p:sp>
          <p:nvSpPr>
            <p:cNvPr id="34" name="文本框 33"/>
            <p:cNvSpPr txBox="1"/>
            <p:nvPr/>
          </p:nvSpPr>
          <p:spPr>
            <a:xfrm>
              <a:off x="5815" y="3677"/>
              <a:ext cx="4963" cy="18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815" y="3035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074025" y="1822450"/>
            <a:ext cx="3151505" cy="1577975"/>
            <a:chOff x="5815" y="3035"/>
            <a:chExt cx="4963" cy="2485"/>
          </a:xfrm>
        </p:grpSpPr>
        <p:sp>
          <p:nvSpPr>
            <p:cNvPr id="37" name="文本框 36"/>
            <p:cNvSpPr txBox="1"/>
            <p:nvPr/>
          </p:nvSpPr>
          <p:spPr>
            <a:xfrm>
              <a:off x="5815" y="3677"/>
              <a:ext cx="4963" cy="18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815" y="3035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074025" y="4472940"/>
            <a:ext cx="3151505" cy="1577975"/>
            <a:chOff x="5815" y="3035"/>
            <a:chExt cx="4963" cy="2485"/>
          </a:xfrm>
        </p:grpSpPr>
        <p:sp>
          <p:nvSpPr>
            <p:cNvPr id="40" name="文本框 39"/>
            <p:cNvSpPr txBox="1"/>
            <p:nvPr/>
          </p:nvSpPr>
          <p:spPr>
            <a:xfrm>
              <a:off x="5815" y="3677"/>
              <a:ext cx="4963" cy="18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815" y="3035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</p:spTree>
    <p:custDataLst>
      <p:tags r:id="rId1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2313536313030303b32313536303939303bb2e9d4c4d7cac1cf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22490" y="1479665"/>
            <a:ext cx="4075200" cy="4075200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6535420" y="3518535"/>
            <a:ext cx="4775835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BDFE3"/>
                </a:solidFill>
              </a14:hiddenFill>
            </a:ext>
          </a:extLst>
        </p:spPr>
        <p:txBody>
          <a:bodyPr wrap="square">
            <a:spAutoFit/>
          </a:bodyPr>
          <a:p>
            <a:pPr algn="l"/>
            <a:r>
              <a:rPr lang="zh-CN" altLang="en-US" sz="72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收获经验</a:t>
            </a:r>
            <a:endParaRPr lang="zh-CN" altLang="en-US" sz="7200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16270" y="2432050"/>
            <a:ext cx="32981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latin typeface="汉仪润圆-65简" panose="00020600040101010101" charset="-122"/>
                <a:ea typeface="汉仪润圆-65简" panose="00020600040101010101" charset="-122"/>
              </a:rPr>
              <a:t>PART 04</a:t>
            </a:r>
            <a:endParaRPr lang="en-US" altLang="zh-CN" sz="540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0" y="524764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>
            <a:off x="9871710" y="524764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flipH="1" flipV="1">
            <a:off x="987171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305550" y="3257550"/>
            <a:ext cx="3240000" cy="0"/>
          </a:xfrm>
          <a:prstGeom prst="line">
            <a:avLst/>
          </a:prstGeom>
          <a:ln w="19050">
            <a:solidFill>
              <a:srgbClr val="C7E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908800" y="3346450"/>
            <a:ext cx="3240000" cy="0"/>
          </a:xfrm>
          <a:prstGeom prst="line">
            <a:avLst/>
          </a:prstGeom>
          <a:ln w="19050">
            <a:solidFill>
              <a:srgbClr val="C7E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32313536313030303b32313536303938343bc8fdb1becae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6200" y="476251"/>
            <a:ext cx="914400" cy="9144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9220" y="641668"/>
            <a:ext cx="3201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单击添加大标题</a:t>
            </a:r>
            <a:endParaRPr lang="zh-CN" altLang="en-US" sz="3200" dirty="0"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543685" y="1687830"/>
            <a:ext cx="3801110" cy="4295775"/>
            <a:chOff x="2770" y="3030"/>
            <a:chExt cx="5468" cy="6180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688" y="6102"/>
              <a:ext cx="2551" cy="0"/>
            </a:xfrm>
            <a:prstGeom prst="line">
              <a:avLst/>
            </a:prstGeom>
            <a:ln w="19050">
              <a:solidFill>
                <a:srgbClr val="C7E6F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7" idx="6"/>
            </p:cNvCxnSpPr>
            <p:nvPr/>
          </p:nvCxnSpPr>
          <p:spPr>
            <a:xfrm>
              <a:off x="4128" y="3710"/>
              <a:ext cx="3969" cy="0"/>
            </a:xfrm>
            <a:prstGeom prst="line">
              <a:avLst/>
            </a:prstGeom>
            <a:ln w="19050">
              <a:solidFill>
                <a:srgbClr val="C7E6F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2770" y="3030"/>
              <a:ext cx="4241" cy="6180"/>
              <a:chOff x="5018" y="3449"/>
              <a:chExt cx="3584" cy="5222"/>
            </a:xfrm>
          </p:grpSpPr>
          <p:sp>
            <p:nvSpPr>
              <p:cNvPr id="2" name="任意多边形 1"/>
              <p:cNvSpPr/>
              <p:nvPr/>
            </p:nvSpPr>
            <p:spPr>
              <a:xfrm>
                <a:off x="5592" y="3449"/>
                <a:ext cx="2770" cy="5222"/>
              </a:xfrm>
              <a:custGeom>
                <a:avLst/>
                <a:gdLst>
                  <a:gd name="adj" fmla="val 13289"/>
                  <a:gd name="a" fmla="pin 0 adj 50000"/>
                  <a:gd name="dr" fmla="*/ ss a 100000"/>
                  <a:gd name="iwd2" fmla="+- wd2 0 dr"/>
                  <a:gd name="ihd2" fmla="+- hd2 0 dr"/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2770" h="5222">
                    <a:moveTo>
                      <a:pt x="159" y="0"/>
                    </a:moveTo>
                    <a:cubicBezTo>
                      <a:pt x="1601" y="0"/>
                      <a:pt x="2770" y="1169"/>
                      <a:pt x="2770" y="2611"/>
                    </a:cubicBezTo>
                    <a:cubicBezTo>
                      <a:pt x="2770" y="4053"/>
                      <a:pt x="1601" y="5222"/>
                      <a:pt x="159" y="5222"/>
                    </a:cubicBezTo>
                    <a:cubicBezTo>
                      <a:pt x="114" y="5222"/>
                      <a:pt x="69" y="5221"/>
                      <a:pt x="25" y="5219"/>
                    </a:cubicBezTo>
                    <a:lnTo>
                      <a:pt x="0" y="5217"/>
                    </a:lnTo>
                    <a:lnTo>
                      <a:pt x="0" y="4521"/>
                    </a:lnTo>
                    <a:lnTo>
                      <a:pt x="12" y="4522"/>
                    </a:lnTo>
                    <a:cubicBezTo>
                      <a:pt x="60" y="4526"/>
                      <a:pt x="109" y="4528"/>
                      <a:pt x="159" y="4528"/>
                    </a:cubicBezTo>
                    <a:cubicBezTo>
                      <a:pt x="1218" y="4528"/>
                      <a:pt x="2076" y="3670"/>
                      <a:pt x="2076" y="2611"/>
                    </a:cubicBezTo>
                    <a:cubicBezTo>
                      <a:pt x="2076" y="1552"/>
                      <a:pt x="1218" y="694"/>
                      <a:pt x="159" y="694"/>
                    </a:cubicBezTo>
                    <a:cubicBezTo>
                      <a:pt x="109" y="694"/>
                      <a:pt x="60" y="696"/>
                      <a:pt x="12" y="700"/>
                    </a:cubicBezTo>
                    <a:lnTo>
                      <a:pt x="0" y="701"/>
                    </a:lnTo>
                    <a:lnTo>
                      <a:pt x="0" y="5"/>
                    </a:lnTo>
                    <a:lnTo>
                      <a:pt x="25" y="3"/>
                    </a:lnTo>
                    <a:cubicBezTo>
                      <a:pt x="69" y="1"/>
                      <a:pt x="114" y="0"/>
                      <a:pt x="159" y="0"/>
                    </a:cubicBezTo>
                    <a:close/>
                  </a:path>
                </a:pathLst>
              </a:custGeom>
              <a:solidFill>
                <a:srgbClr val="C7E6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7454" y="5486"/>
                <a:ext cx="1148" cy="1148"/>
                <a:chOff x="7363" y="3904"/>
                <a:chExt cx="1148" cy="1148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7363" y="3904"/>
                  <a:ext cx="1148" cy="11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7E6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18" name="图片 17" descr="32313536313030303b32313536303939313bd1a7cabfc3b1b2a9cabfc3b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3" y="4084"/>
                  <a:ext cx="758" cy="758"/>
                </a:xfrm>
                <a:prstGeom prst="rect">
                  <a:avLst/>
                </a:prstGeom>
              </p:spPr>
            </p:pic>
          </p:grpSp>
          <p:grpSp>
            <p:nvGrpSpPr>
              <p:cNvPr id="15" name="组合 14"/>
              <p:cNvGrpSpPr/>
              <p:nvPr/>
            </p:nvGrpSpPr>
            <p:grpSpPr>
              <a:xfrm>
                <a:off x="5018" y="3449"/>
                <a:ext cx="1148" cy="1148"/>
                <a:chOff x="6718" y="5961"/>
                <a:chExt cx="1148" cy="1148"/>
              </a:xfrm>
            </p:grpSpPr>
            <p:sp>
              <p:nvSpPr>
                <p:cNvPr id="7" name="椭圆 6"/>
                <p:cNvSpPr/>
                <p:nvPr/>
              </p:nvSpPr>
              <p:spPr>
                <a:xfrm>
                  <a:off x="6718" y="5961"/>
                  <a:ext cx="1148" cy="11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7E6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19" name="图片 18" descr="32313536313030303b32313536303939323bb5e7d7d3cae9b8c5c4ee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2" y="6140"/>
                  <a:ext cx="760" cy="760"/>
                </a:xfrm>
                <a:prstGeom prst="rect">
                  <a:avLst/>
                </a:prstGeom>
              </p:spPr>
            </p:pic>
          </p:grpSp>
          <p:grpSp>
            <p:nvGrpSpPr>
              <p:cNvPr id="14" name="组合 13"/>
              <p:cNvGrpSpPr/>
              <p:nvPr/>
            </p:nvGrpSpPr>
            <p:grpSpPr>
              <a:xfrm>
                <a:off x="5018" y="7523"/>
                <a:ext cx="1148" cy="1148"/>
                <a:chOff x="9303" y="5572"/>
                <a:chExt cx="1148" cy="1148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9303" y="5572"/>
                  <a:ext cx="1148" cy="11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7E6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22" name="图片 21" descr="32313536313030303b32313536303939333bd3d0c9f9cae9bcae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97" y="5736"/>
                  <a:ext cx="760" cy="76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4" name="直接连接符 23"/>
            <p:cNvCxnSpPr/>
            <p:nvPr/>
          </p:nvCxnSpPr>
          <p:spPr>
            <a:xfrm>
              <a:off x="4114" y="8530"/>
              <a:ext cx="3969" cy="0"/>
            </a:xfrm>
            <a:prstGeom prst="line">
              <a:avLst/>
            </a:prstGeom>
            <a:ln w="19050">
              <a:solidFill>
                <a:srgbClr val="C7E6F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380355" y="1902460"/>
            <a:ext cx="5444490" cy="1177925"/>
            <a:chOff x="8511" y="3476"/>
            <a:chExt cx="8574" cy="1855"/>
          </a:xfrm>
        </p:grpSpPr>
        <p:sp>
          <p:nvSpPr>
            <p:cNvPr id="25" name="矩形 24"/>
            <p:cNvSpPr/>
            <p:nvPr/>
          </p:nvSpPr>
          <p:spPr>
            <a:xfrm>
              <a:off x="8511" y="4141"/>
              <a:ext cx="8575" cy="1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lv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11" y="3476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80355" y="3562350"/>
            <a:ext cx="5444490" cy="1177925"/>
            <a:chOff x="8511" y="3476"/>
            <a:chExt cx="8574" cy="1855"/>
          </a:xfrm>
        </p:grpSpPr>
        <p:sp>
          <p:nvSpPr>
            <p:cNvPr id="29" name="矩形 28"/>
            <p:cNvSpPr/>
            <p:nvPr/>
          </p:nvSpPr>
          <p:spPr>
            <a:xfrm>
              <a:off x="8511" y="4141"/>
              <a:ext cx="8575" cy="1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lv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511" y="3476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80355" y="5252085"/>
            <a:ext cx="5444490" cy="1177925"/>
            <a:chOff x="8511" y="3476"/>
            <a:chExt cx="8574" cy="1855"/>
          </a:xfrm>
        </p:grpSpPr>
        <p:sp>
          <p:nvSpPr>
            <p:cNvPr id="32" name="矩形 31"/>
            <p:cNvSpPr/>
            <p:nvPr/>
          </p:nvSpPr>
          <p:spPr>
            <a:xfrm>
              <a:off x="8511" y="4141"/>
              <a:ext cx="8575" cy="1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lv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511" y="3476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844550" y="3810000"/>
            <a:ext cx="10440000" cy="0"/>
          </a:xfrm>
          <a:prstGeom prst="line">
            <a:avLst/>
          </a:prstGeom>
          <a:ln w="19050">
            <a:solidFill>
              <a:srgbClr val="C7E6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32313536313030303b32313536303938343bc8fdb1becae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6200" y="476251"/>
            <a:ext cx="914400" cy="9144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9220" y="641668"/>
            <a:ext cx="3201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单击添加大标题</a:t>
            </a:r>
            <a:endParaRPr lang="zh-CN" altLang="en-US" sz="3200" dirty="0"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  <p:pic>
        <p:nvPicPr>
          <p:cNvPr id="21" name="图片 20" descr="32313536313030303b32313536303938373bb2e9d4c4d7cac1cf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300520" y="2124710"/>
            <a:ext cx="3477260" cy="347726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056640" y="1834515"/>
            <a:ext cx="3374390" cy="1664335"/>
            <a:chOff x="1804" y="3169"/>
            <a:chExt cx="5314" cy="2621"/>
          </a:xfrm>
        </p:grpSpPr>
        <p:pic>
          <p:nvPicPr>
            <p:cNvPr id="56" name="图片 55" descr="32313539373831333b32313539373830373bbcc7c2bcb1b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4" y="3169"/>
              <a:ext cx="850" cy="850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804" y="3948"/>
              <a:ext cx="5315" cy="18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064" y="3280"/>
              <a:ext cx="3317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56640" y="4104005"/>
            <a:ext cx="3374390" cy="1734820"/>
            <a:chOff x="1804" y="6363"/>
            <a:chExt cx="5314" cy="2732"/>
          </a:xfrm>
        </p:grpSpPr>
        <p:pic>
          <p:nvPicPr>
            <p:cNvPr id="5" name="图片 4" descr="32313539373830303b32313539373739373bb4efb5bdc4bfb1ea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74" y="6363"/>
              <a:ext cx="850" cy="85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3064" y="6474"/>
              <a:ext cx="3317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804" y="7253"/>
              <a:ext cx="5315" cy="18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923530" y="1834515"/>
            <a:ext cx="3374390" cy="1664335"/>
            <a:chOff x="12478" y="3169"/>
            <a:chExt cx="5314" cy="2621"/>
          </a:xfrm>
        </p:grpSpPr>
        <p:pic>
          <p:nvPicPr>
            <p:cNvPr id="52" name="图片 51" descr="32313539373831333b32313539373831313bcda8d6aa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748" y="3169"/>
              <a:ext cx="850" cy="850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2478" y="3948"/>
              <a:ext cx="5315" cy="18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3738" y="3280"/>
              <a:ext cx="3317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923530" y="4139565"/>
            <a:ext cx="3374390" cy="1664335"/>
            <a:chOff x="12478" y="6419"/>
            <a:chExt cx="5314" cy="2621"/>
          </a:xfrm>
        </p:grpSpPr>
        <p:pic>
          <p:nvPicPr>
            <p:cNvPr id="58" name="图片 57" descr="32313539373831333b32313539373830353bb8c7d5c2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748" y="6419"/>
              <a:ext cx="850" cy="85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2478" y="7198"/>
              <a:ext cx="5315" cy="18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3738" y="6530"/>
              <a:ext cx="3317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</p:spTree>
    <p:custDataLst>
      <p:tags r:id="rId1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8890" y="4445"/>
            <a:ext cx="5226050" cy="6847205"/>
          </a:xfrm>
          <a:custGeom>
            <a:avLst/>
            <a:gdLst>
              <a:gd name="connsiteX0" fmla="*/ 0 w 8050"/>
              <a:gd name="connsiteY0" fmla="*/ 0 h 10783"/>
              <a:gd name="connsiteX1" fmla="*/ 6618 w 8050"/>
              <a:gd name="connsiteY1" fmla="*/ 0 h 10783"/>
              <a:gd name="connsiteX2" fmla="*/ 7711 w 8050"/>
              <a:gd name="connsiteY2" fmla="*/ 3190 h 10783"/>
              <a:gd name="connsiteX3" fmla="*/ 5105 w 8050"/>
              <a:gd name="connsiteY3" fmla="*/ 5676 h 10783"/>
              <a:gd name="connsiteX4" fmla="*/ 3547 w 8050"/>
              <a:gd name="connsiteY4" fmla="*/ 8147 h 10783"/>
              <a:gd name="connsiteX5" fmla="*/ 4880 w 8050"/>
              <a:gd name="connsiteY5" fmla="*/ 10783 h 10783"/>
              <a:gd name="connsiteX6" fmla="*/ 14 w 8050"/>
              <a:gd name="connsiteY6" fmla="*/ 10783 h 10783"/>
              <a:gd name="connsiteX7" fmla="*/ 0 w 8050"/>
              <a:gd name="connsiteY7" fmla="*/ 0 h 1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50" h="10783">
                <a:moveTo>
                  <a:pt x="0" y="0"/>
                </a:moveTo>
                <a:lnTo>
                  <a:pt x="6618" y="0"/>
                </a:lnTo>
                <a:cubicBezTo>
                  <a:pt x="8160" y="638"/>
                  <a:pt x="8339" y="1992"/>
                  <a:pt x="7711" y="3190"/>
                </a:cubicBezTo>
                <a:cubicBezTo>
                  <a:pt x="7083" y="4388"/>
                  <a:pt x="5568" y="5077"/>
                  <a:pt x="5105" y="5676"/>
                </a:cubicBezTo>
                <a:cubicBezTo>
                  <a:pt x="4663" y="6098"/>
                  <a:pt x="3577" y="7303"/>
                  <a:pt x="3547" y="8147"/>
                </a:cubicBezTo>
                <a:cubicBezTo>
                  <a:pt x="3502" y="9168"/>
                  <a:pt x="5587" y="10256"/>
                  <a:pt x="4880" y="10783"/>
                </a:cubicBezTo>
                <a:lnTo>
                  <a:pt x="14" y="10783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32313536313030303b32313536303938353bb2e9d4c4d7cac1cf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0340" y="1118870"/>
            <a:ext cx="4617720" cy="46177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86755" y="2385695"/>
            <a:ext cx="55111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zh-CN" sz="7200">
                <a:latin typeface="汉仪润圆-65简" panose="00020600040101010101" charset="-122"/>
                <a:ea typeface="汉仪润圆-65简" panose="00020600040101010101" charset="-122"/>
              </a:rPr>
              <a:t>谢谢观看</a:t>
            </a:r>
            <a:endParaRPr lang="zh-CN" altLang="zh-CN" sz="720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506720" y="3696970"/>
            <a:ext cx="607123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BDFE3"/>
                </a:solidFill>
              </a14:hiddenFill>
            </a:ext>
          </a:extLst>
        </p:spPr>
        <p:txBody>
          <a:bodyPr wrap="square">
            <a:spAutoFit/>
          </a:bodyPr>
          <a:p>
            <a:pPr algn="dist"/>
            <a:r>
              <a:rPr lang="zh-CN" altLang="en-US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框架完整 </a:t>
            </a:r>
            <a:r>
              <a:rPr lang="en-US" alt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| </a:t>
            </a:r>
            <a:r>
              <a:rPr lang="zh-CN" altLang="en-US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思路清晰 </a:t>
            </a:r>
            <a:r>
              <a:rPr lang="en-US" alt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| </a:t>
            </a:r>
            <a:r>
              <a:rPr lang="zh-CN" altLang="en-US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简约大方</a:t>
            </a:r>
            <a:r>
              <a:rPr lang="en-US" alt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| </a:t>
            </a:r>
            <a:r>
              <a:rPr lang="zh-CN" altLang="en-US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lt"/>
              </a:rPr>
              <a:t>方便修改</a:t>
            </a:r>
            <a:endParaRPr lang="zh-CN" altLang="en-US" sz="2000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832975" y="4208145"/>
            <a:ext cx="2357120" cy="2649220"/>
            <a:chOff x="15485" y="6627"/>
            <a:chExt cx="3712" cy="4172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15485" y="6627"/>
              <a:ext cx="3712" cy="4173"/>
            </a:xfrm>
            <a:custGeom>
              <a:avLst/>
              <a:gdLst>
                <a:gd name="connsiteX0" fmla="*/ 0 w 2661"/>
                <a:gd name="connsiteY0" fmla="*/ 0 h 3561"/>
                <a:gd name="connsiteX1" fmla="*/ 925 w 2661"/>
                <a:gd name="connsiteY1" fmla="*/ 1751 h 3561"/>
                <a:gd name="connsiteX2" fmla="*/ 2606 w 2661"/>
                <a:gd name="connsiteY2" fmla="*/ 3561 h 3561"/>
                <a:gd name="connsiteX3" fmla="*/ 3 w 2661"/>
                <a:gd name="connsiteY3" fmla="*/ 3561 h 3561"/>
                <a:gd name="connsiteX4" fmla="*/ 0 w 2661"/>
                <a:gd name="connsiteY4" fmla="*/ 0 h 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1" h="3561">
                  <a:moveTo>
                    <a:pt x="0" y="0"/>
                  </a:moveTo>
                  <a:cubicBezTo>
                    <a:pt x="181" y="440"/>
                    <a:pt x="152" y="478"/>
                    <a:pt x="925" y="1751"/>
                  </a:cubicBezTo>
                  <a:cubicBezTo>
                    <a:pt x="1311" y="2205"/>
                    <a:pt x="2984" y="3034"/>
                    <a:pt x="2606" y="3561"/>
                  </a:cubicBezTo>
                  <a:lnTo>
                    <a:pt x="3" y="3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E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pic>
          <p:nvPicPr>
            <p:cNvPr id="24" name="图片 23" descr="32313536313030303b32313536303939363bd4c4b6c1b8c5c4e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85" y="7212"/>
              <a:ext cx="3002" cy="3002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7967980" y="5554345"/>
            <a:ext cx="219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汉仪润圆-65简" panose="00020600040101010101" charset="-122"/>
                <a:ea typeface="汉仪润圆-65简" panose="00020600040101010101" charset="-122"/>
              </a:rPr>
              <a:t>汇报人：稻小壳</a:t>
            </a:r>
            <a:endParaRPr lang="zh-CN" altLang="en-US" sz="200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871710" y="1905"/>
            <a:ext cx="2320290" cy="1610360"/>
            <a:chOff x="15546" y="3"/>
            <a:chExt cx="3654" cy="2536"/>
          </a:xfrm>
        </p:grpSpPr>
        <p:sp>
          <p:nvSpPr>
            <p:cNvPr id="30" name="任意多边形 29"/>
            <p:cNvSpPr/>
            <p:nvPr/>
          </p:nvSpPr>
          <p:spPr>
            <a:xfrm flipH="1" flipV="1">
              <a:off x="15546" y="3"/>
              <a:ext cx="3654" cy="2536"/>
            </a:xfrm>
            <a:custGeom>
              <a:avLst/>
              <a:gdLst>
                <a:gd name="connsiteX0" fmla="*/ 0 w 3653"/>
                <a:gd name="connsiteY0" fmla="*/ 0 h 2536"/>
                <a:gd name="connsiteX1" fmla="*/ 1153 w 3653"/>
                <a:gd name="connsiteY1" fmla="*/ 1413 h 2536"/>
                <a:gd name="connsiteX2" fmla="*/ 3635 w 3653"/>
                <a:gd name="connsiteY2" fmla="*/ 2536 h 2536"/>
                <a:gd name="connsiteX3" fmla="*/ 4 w 3653"/>
                <a:gd name="connsiteY3" fmla="*/ 2536 h 2536"/>
                <a:gd name="connsiteX4" fmla="*/ 0 w 3653"/>
                <a:gd name="connsiteY4" fmla="*/ 0 h 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4" h="2536">
                  <a:moveTo>
                    <a:pt x="0" y="0"/>
                  </a:moveTo>
                  <a:cubicBezTo>
                    <a:pt x="252" y="313"/>
                    <a:pt x="762" y="1198"/>
                    <a:pt x="1153" y="1413"/>
                  </a:cubicBezTo>
                  <a:cubicBezTo>
                    <a:pt x="1544" y="1628"/>
                    <a:pt x="3887" y="2338"/>
                    <a:pt x="3635" y="2536"/>
                  </a:cubicBezTo>
                  <a:lnTo>
                    <a:pt x="4" y="2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E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pic>
          <p:nvPicPr>
            <p:cNvPr id="32" name="图片 31" descr="32313536313030303b32313536303939383bc5bfd4dacae9c9cfd4c4b6c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80" y="36"/>
              <a:ext cx="2026" cy="2026"/>
            </a:xfrm>
            <a:prstGeom prst="rect">
              <a:avLst/>
            </a:prstGeom>
          </p:spPr>
        </p:pic>
      </p:grp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649605" y="2292985"/>
            <a:ext cx="3161665" cy="640080"/>
            <a:chOff x="1022" y="3613"/>
            <a:chExt cx="4979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898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中文｜汉仪润圆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-65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简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222222"/>
                  </a:solidFill>
                  <a:latin typeface="汉仪润圆-65简" panose="00020600040101010101" charset="-122"/>
                  <a:ea typeface="汉仪润圆-65简" panose="00020600040101010101" charset="-122"/>
                  <a:cs typeface="黑体" panose="02010609060101010101" charset="-122"/>
                  <a:sym typeface="+mn-ea"/>
                </a:rPr>
                <a:t>汉仪润圆</a:t>
              </a:r>
              <a:r>
                <a:rPr lang="en-US" altLang="zh-CN" sz="2000">
                  <a:solidFill>
                    <a:srgbClr val="222222"/>
                  </a:solidFill>
                  <a:latin typeface="汉仪润圆-65简" panose="00020600040101010101" charset="-122"/>
                  <a:ea typeface="汉仪润圆-65简" panose="00020600040101010101" charset="-122"/>
                  <a:cs typeface="黑体" panose="02010609060101010101" charset="-122"/>
                  <a:sym typeface="+mn-ea"/>
                </a:rPr>
                <a:t>-65</a:t>
              </a:r>
              <a:r>
                <a:rPr lang="zh-CN" altLang="en-US" sz="2000">
                  <a:solidFill>
                    <a:srgbClr val="222222"/>
                  </a:solidFill>
                  <a:latin typeface="汉仪润圆-65简" panose="00020600040101010101" charset="-122"/>
                  <a:ea typeface="汉仪润圆-65简" panose="00020600040101010101" charset="-122"/>
                  <a:cs typeface="黑体" panose="02010609060101010101" charset="-122"/>
                  <a:sym typeface="+mn-ea"/>
                </a:rPr>
                <a:t>简</a:t>
              </a:r>
              <a:endParaRPr lang="zh-CN" altLang="en-US" sz="2000">
                <a:solidFill>
                  <a:srgbClr val="222222"/>
                </a:solidFill>
                <a:latin typeface="汉仪润圆-65简" panose="00020600040101010101" charset="-122"/>
                <a:ea typeface="汉仪润圆-65简" panose="00020600040101010101" charset="-122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6" name="矩形 5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模板使用说明</a:t>
              </a:r>
              <a:endParaRPr lang="zh-CN" altLang="en-US" sz="24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（本页为说明页，用户使用模板时可删除本页内容）</a:t>
              </a:r>
              <a:endParaRPr lang="zh-CN" altLang="en-US" sz="1200" spc="100">
                <a:solidFill>
                  <a:srgbClr val="222222">
                    <a:alpha val="60000"/>
                  </a:srgbClr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31190" y="5476231"/>
            <a:ext cx="32981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【说明】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模板中使用的字体</a:t>
            </a:r>
            <a:r>
              <a:rPr lang="zh-CN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为【汉仪润圆</a:t>
            </a: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-65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简</a:t>
            </a:r>
            <a:r>
              <a:rPr lang="zh-CN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】</a:t>
            </a:r>
            <a:endParaRPr lang="zh-CN"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仅限于个人学习、研究或欣赏目的使用</a:t>
            </a:r>
            <a:endParaRPr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如需商用请您自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行向版权方购买、获取商用版权。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4480560" y="3683635"/>
            <a:ext cx="3230880" cy="695325"/>
            <a:chOff x="7197" y="4715"/>
            <a:chExt cx="5088" cy="1095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素材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5088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just" fontAlgn="auto">
                <a:lnSpc>
                  <a:spcPts val="1400"/>
                </a:lnSpc>
              </a:pPr>
              <a:r>
                <a:rPr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模板中使用的图标等来源于【稻壳素材】，仅限于个人学习、研究或欣赏目的使用，如需商用请您自行向版权方购买、获取商用版权。</a:t>
              </a:r>
              <a:endParaRPr sz="800" dirty="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19" name="组合 18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3600" b="1">
                    <a:solidFill>
                      <a:srgbClr val="FF2832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03</a:t>
                </a:r>
                <a:endParaRPr lang="en-US" sz="3600" b="1">
                  <a:solidFill>
                    <a:srgbClr val="FF283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 b="1">
                    <a:solidFill>
                      <a:srgbClr val="222222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母版说明</a:t>
                </a:r>
                <a:endParaRPr lang="zh-CN" altLang="en-US" sz="20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1、点击【视图】</a:t>
              </a:r>
              <a:endParaRPr lang="zh-CN" altLang="en-US" sz="8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2、选择【幻灯片母版】，即可查看母版内容</a:t>
              </a:r>
              <a:endParaRPr lang="zh-CN" altLang="en-US" sz="8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3、查看/编辑完成后，点击【关闭】即可</a:t>
              </a:r>
              <a:endParaRPr lang="zh-CN" altLang="en-US" sz="8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pic>
          <p:nvPicPr>
            <p:cNvPr id="32" name="图片 31" descr="母版说明配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34" name="文本框 33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3600" b="1">
                  <a:solidFill>
                    <a:srgbClr val="FF283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01</a:t>
              </a:r>
              <a:endParaRPr lang="en-US" sz="3600" b="1">
                <a:solidFill>
                  <a:srgbClr val="FF283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字体说明</a:t>
              </a:r>
              <a:endParaRPr lang="zh-CN" altLang="en-US" sz="20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38" name="文本框 37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3600" b="1">
                  <a:solidFill>
                    <a:srgbClr val="FF283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02</a:t>
              </a:r>
              <a:endParaRPr lang="en-US" sz="3600" b="1">
                <a:solidFill>
                  <a:srgbClr val="FF283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素材说明</a:t>
              </a:r>
              <a:endParaRPr lang="zh-CN" altLang="en-US" sz="20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480560" y="2325370"/>
            <a:ext cx="3234055" cy="552450"/>
            <a:chOff x="7197" y="3533"/>
            <a:chExt cx="6236" cy="870"/>
          </a:xfrm>
        </p:grpSpPr>
        <p:sp>
          <p:nvSpPr>
            <p:cNvPr id="70" name="文本框 69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图片：</a:t>
              </a:r>
              <a:endParaRPr lang="zh-CN" altLang="en-US" sz="1000" b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197" y="3977"/>
              <a:ext cx="6236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 fontAlgn="auto">
                <a:lnSpc>
                  <a:spcPts val="1400"/>
                </a:lnSpc>
              </a:pPr>
              <a:r>
                <a:rPr lang="zh-CN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无</a:t>
              </a:r>
              <a:endParaRPr lang="zh-CN" sz="800" dirty="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8890" y="4445"/>
            <a:ext cx="5226050" cy="6847205"/>
          </a:xfrm>
          <a:custGeom>
            <a:avLst/>
            <a:gdLst>
              <a:gd name="connsiteX0" fmla="*/ 0 w 8050"/>
              <a:gd name="connsiteY0" fmla="*/ 0 h 10783"/>
              <a:gd name="connsiteX1" fmla="*/ 6618 w 8050"/>
              <a:gd name="connsiteY1" fmla="*/ 0 h 10783"/>
              <a:gd name="connsiteX2" fmla="*/ 7711 w 8050"/>
              <a:gd name="connsiteY2" fmla="*/ 3190 h 10783"/>
              <a:gd name="connsiteX3" fmla="*/ 5105 w 8050"/>
              <a:gd name="connsiteY3" fmla="*/ 5676 h 10783"/>
              <a:gd name="connsiteX4" fmla="*/ 3547 w 8050"/>
              <a:gd name="connsiteY4" fmla="*/ 8147 h 10783"/>
              <a:gd name="connsiteX5" fmla="*/ 4880 w 8050"/>
              <a:gd name="connsiteY5" fmla="*/ 10783 h 10783"/>
              <a:gd name="connsiteX6" fmla="*/ 14 w 8050"/>
              <a:gd name="connsiteY6" fmla="*/ 10783 h 10783"/>
              <a:gd name="connsiteX7" fmla="*/ 0 w 8050"/>
              <a:gd name="connsiteY7" fmla="*/ 0 h 1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50" h="10783">
                <a:moveTo>
                  <a:pt x="0" y="0"/>
                </a:moveTo>
                <a:lnTo>
                  <a:pt x="6618" y="0"/>
                </a:lnTo>
                <a:cubicBezTo>
                  <a:pt x="8160" y="638"/>
                  <a:pt x="8339" y="1992"/>
                  <a:pt x="7711" y="3190"/>
                </a:cubicBezTo>
                <a:cubicBezTo>
                  <a:pt x="7083" y="4388"/>
                  <a:pt x="5568" y="5077"/>
                  <a:pt x="5105" y="5676"/>
                </a:cubicBezTo>
                <a:cubicBezTo>
                  <a:pt x="4663" y="6098"/>
                  <a:pt x="3577" y="7303"/>
                  <a:pt x="3547" y="8147"/>
                </a:cubicBezTo>
                <a:cubicBezTo>
                  <a:pt x="3502" y="9168"/>
                  <a:pt x="5587" y="10256"/>
                  <a:pt x="4880" y="10783"/>
                </a:cubicBezTo>
                <a:lnTo>
                  <a:pt x="14" y="10783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32313536313030303b32313536303938353bb2e9d4c4d7cac1cf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1290" y="1280795"/>
            <a:ext cx="4617720" cy="46177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89420" y="1661795"/>
            <a:ext cx="2969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600">
                <a:latin typeface="汉仪润圆-65简" panose="00020600040101010101" charset="-122"/>
                <a:ea typeface="汉仪润圆-65简" panose="00020600040101010101" charset="-122"/>
              </a:rPr>
              <a:t>CONTENTS</a:t>
            </a:r>
            <a:endParaRPr lang="en-US" altLang="zh-CN" sz="360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0045" y="614680"/>
            <a:ext cx="2355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zh-CN" sz="7200">
                <a:latin typeface="汉仪润圆-65简" panose="00020600040101010101" charset="-122"/>
                <a:ea typeface="汉仪润圆-65简" panose="00020600040101010101" charset="-122"/>
              </a:rPr>
              <a:t>目录</a:t>
            </a:r>
            <a:endParaRPr lang="zh-CN" altLang="zh-CN" sz="720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617210" y="2601595"/>
            <a:ext cx="3597910" cy="706120"/>
            <a:chOff x="9626" y="3887"/>
            <a:chExt cx="5666" cy="1112"/>
          </a:xfrm>
        </p:grpSpPr>
        <p:sp>
          <p:nvSpPr>
            <p:cNvPr id="6" name="文本框 5"/>
            <p:cNvSpPr txBox="1"/>
            <p:nvPr/>
          </p:nvSpPr>
          <p:spPr>
            <a:xfrm>
              <a:off x="11110" y="3887"/>
              <a:ext cx="4182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汉仪润圆-65简" panose="00020600040101010101" charset="-122"/>
                  <a:ea typeface="汉仪润圆-65简" panose="00020600040101010101" charset="-122"/>
                </a:rPr>
                <a:t>实习目的</a:t>
              </a:r>
              <a:endParaRPr lang="zh-CN" altLang="en-US" sz="4000">
                <a:latin typeface="汉仪润圆-65简" panose="00020600040101010101" charset="-122"/>
                <a:ea typeface="汉仪润圆-65简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9647" y="3931"/>
              <a:ext cx="1026" cy="1026"/>
            </a:xfrm>
            <a:prstGeom prst="ellipse">
              <a:avLst/>
            </a:prstGeom>
            <a:solidFill>
              <a:srgbClr val="C7E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626" y="4081"/>
              <a:ext cx="106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</a:rPr>
                <a:t>01</a:t>
              </a:r>
              <a:endParaRPr lang="en-US" altLang="zh-CN" sz="240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88760" y="3583305"/>
            <a:ext cx="3597910" cy="706120"/>
            <a:chOff x="9626" y="5746"/>
            <a:chExt cx="5666" cy="1112"/>
          </a:xfrm>
        </p:grpSpPr>
        <p:sp>
          <p:nvSpPr>
            <p:cNvPr id="4" name="文本框 3"/>
            <p:cNvSpPr txBox="1"/>
            <p:nvPr/>
          </p:nvSpPr>
          <p:spPr>
            <a:xfrm>
              <a:off x="11110" y="5746"/>
              <a:ext cx="4182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汉仪润圆-65简" panose="00020600040101010101" charset="-122"/>
                  <a:ea typeface="汉仪润圆-65简" panose="00020600040101010101" charset="-122"/>
                </a:rPr>
                <a:t>实习内容</a:t>
              </a:r>
              <a:endParaRPr lang="zh-CN" altLang="en-US" sz="4000">
                <a:latin typeface="汉仪润圆-65简" panose="00020600040101010101" charset="-122"/>
                <a:ea typeface="汉仪润圆-65简" panose="00020600040101010101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9647" y="5790"/>
              <a:ext cx="1026" cy="1026"/>
            </a:xfrm>
            <a:prstGeom prst="ellipse">
              <a:avLst/>
            </a:prstGeom>
            <a:solidFill>
              <a:srgbClr val="C7E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626" y="5940"/>
              <a:ext cx="106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</a:rPr>
                <a:t>02</a:t>
              </a:r>
              <a:endParaRPr lang="en-US" altLang="zh-CN" sz="240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31100" y="4565015"/>
            <a:ext cx="3445510" cy="706120"/>
            <a:chOff x="9626" y="7605"/>
            <a:chExt cx="5426" cy="1112"/>
          </a:xfrm>
        </p:grpSpPr>
        <p:sp>
          <p:nvSpPr>
            <p:cNvPr id="7" name="文本框 6"/>
            <p:cNvSpPr txBox="1"/>
            <p:nvPr/>
          </p:nvSpPr>
          <p:spPr>
            <a:xfrm>
              <a:off x="11110" y="7605"/>
              <a:ext cx="394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汉仪润圆-65简" panose="00020600040101010101" charset="-122"/>
                  <a:ea typeface="汉仪润圆-65简" panose="00020600040101010101" charset="-122"/>
                </a:rPr>
                <a:t>参与项目</a:t>
              </a:r>
              <a:endParaRPr lang="zh-CN" altLang="en-US" sz="4000">
                <a:latin typeface="汉仪润圆-65简" panose="00020600040101010101" charset="-122"/>
                <a:ea typeface="汉仪润圆-65简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9647" y="7649"/>
              <a:ext cx="1026" cy="1026"/>
            </a:xfrm>
            <a:prstGeom prst="ellipse">
              <a:avLst/>
            </a:prstGeom>
            <a:solidFill>
              <a:srgbClr val="C7E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626" y="7799"/>
              <a:ext cx="106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</a:rPr>
                <a:t>03</a:t>
              </a:r>
              <a:endParaRPr lang="en-US" altLang="zh-CN" sz="240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74710" y="5546725"/>
            <a:ext cx="3445510" cy="706120"/>
            <a:chOff x="9626" y="9464"/>
            <a:chExt cx="5426" cy="1112"/>
          </a:xfrm>
        </p:grpSpPr>
        <p:sp>
          <p:nvSpPr>
            <p:cNvPr id="5" name="文本框 4"/>
            <p:cNvSpPr txBox="1"/>
            <p:nvPr/>
          </p:nvSpPr>
          <p:spPr>
            <a:xfrm>
              <a:off x="11110" y="9464"/>
              <a:ext cx="394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汉仪润圆-65简" panose="00020600040101010101" charset="-122"/>
                  <a:ea typeface="汉仪润圆-65简" panose="00020600040101010101" charset="-122"/>
                </a:rPr>
                <a:t>收获经验</a:t>
              </a:r>
              <a:endParaRPr lang="zh-CN" altLang="en-US" sz="4000">
                <a:latin typeface="汉仪润圆-65简" panose="00020600040101010101" charset="-122"/>
                <a:ea typeface="汉仪润圆-65简" panose="0002060004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9647" y="9508"/>
              <a:ext cx="1026" cy="1026"/>
            </a:xfrm>
            <a:prstGeom prst="ellipse">
              <a:avLst/>
            </a:prstGeom>
            <a:solidFill>
              <a:srgbClr val="C7E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626" y="9658"/>
              <a:ext cx="106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</a:rPr>
                <a:t>04</a:t>
              </a:r>
              <a:endParaRPr lang="en-US" altLang="zh-CN" sz="240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</a:endParaRPr>
            </a:p>
          </p:txBody>
        </p:sp>
      </p:grpSp>
      <p:pic>
        <p:nvPicPr>
          <p:cNvPr id="28" name="图片 27" descr="32313536313030303b32313536303939383bc5bfd4dacae9c9cfd4c4b6c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3995" y="570865"/>
            <a:ext cx="1210310" cy="12103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32313536313030303b32313536303939373bd4c4b6c1b8c5c4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46290" y="1479665"/>
            <a:ext cx="4075200" cy="4075200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6402070" y="3518535"/>
            <a:ext cx="4775835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BDFE3"/>
                </a:solidFill>
              </a14:hiddenFill>
            </a:ext>
          </a:extLst>
        </p:spPr>
        <p:txBody>
          <a:bodyPr wrap="square">
            <a:spAutoFit/>
          </a:bodyPr>
          <a:p>
            <a:pPr algn="l"/>
            <a:r>
              <a:rPr lang="zh-CN" altLang="en-US" sz="72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实习目的</a:t>
            </a:r>
            <a:endParaRPr lang="zh-CN" altLang="en-US" sz="7200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82920" y="2432050"/>
            <a:ext cx="32981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latin typeface="汉仪润圆-65简" panose="00020600040101010101" charset="-122"/>
                <a:ea typeface="汉仪润圆-65简" panose="00020600040101010101" charset="-122"/>
              </a:rPr>
              <a:t>PART 01</a:t>
            </a:r>
            <a:endParaRPr lang="en-US" altLang="zh-CN" sz="540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0" y="524764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>
            <a:off x="9871710" y="524764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flipH="1" flipV="1">
            <a:off x="987171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172200" y="3257550"/>
            <a:ext cx="3240000" cy="0"/>
          </a:xfrm>
          <a:prstGeom prst="line">
            <a:avLst/>
          </a:prstGeom>
          <a:ln w="19050">
            <a:solidFill>
              <a:srgbClr val="C7E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75450" y="3346450"/>
            <a:ext cx="3240000" cy="0"/>
          </a:xfrm>
          <a:prstGeom prst="line">
            <a:avLst/>
          </a:prstGeom>
          <a:ln w="19050">
            <a:solidFill>
              <a:srgbClr val="C7E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32313536313030303b32313536303938343bc8fdb1becae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6200" y="476251"/>
            <a:ext cx="914400" cy="9144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9220" y="641668"/>
            <a:ext cx="3201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单击添加大标题</a:t>
            </a:r>
            <a:endParaRPr lang="zh-CN" altLang="en-US" sz="3200" dirty="0"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  <p:pic>
        <p:nvPicPr>
          <p:cNvPr id="2" name="图片 1" descr="303b343732313133373b565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600" y="1638300"/>
            <a:ext cx="1600200" cy="1600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19910" y="4184650"/>
            <a:ext cx="8790940" cy="1889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rPr>
              <a:t>单击此处输入你的正文，文字是您思想的提炼，为了最终演示发布的良好效果，请尽量言简意赅的阐述观点。</a:t>
            </a:r>
            <a:endParaRPr lang="zh-CN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ea"/>
            </a:endParaRPr>
          </a:p>
          <a:p>
            <a:pPr marL="285750" lvl="0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endParaRPr lang="zh-CN" altLang="en-US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ea"/>
            </a:endParaRPr>
          </a:p>
          <a:p>
            <a:pPr marL="285750" lvl="0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rPr>
              <a:t>单击此处输入你的正文，文字是您思想的提炼，为了最终演示发布的良好效果，请尽量言简意赅的阐述观点。</a:t>
            </a:r>
            <a:endParaRPr lang="zh-CN" altLang="en-US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02690" y="1981200"/>
            <a:ext cx="4048125" cy="914400"/>
            <a:chOff x="2214" y="5909"/>
            <a:chExt cx="6375" cy="1440"/>
          </a:xfrm>
        </p:grpSpPr>
        <p:pic>
          <p:nvPicPr>
            <p:cNvPr id="59" name="图片 58" descr="32313539373831333b32313539373830343bcad6bbfa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14" y="5909"/>
              <a:ext cx="1440" cy="144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495" y="6266"/>
              <a:ext cx="5094" cy="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4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4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50150" y="1981200"/>
            <a:ext cx="4342765" cy="914400"/>
            <a:chOff x="12810" y="2780"/>
            <a:chExt cx="6839" cy="1440"/>
          </a:xfrm>
        </p:grpSpPr>
        <p:pic>
          <p:nvPicPr>
            <p:cNvPr id="7" name="图片 6" descr="32313539373633323b32313539373632313bcafdbeddbbe3b1a8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810" y="2780"/>
              <a:ext cx="1440" cy="144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4555" y="3138"/>
              <a:ext cx="5094" cy="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4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4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819910" y="3579495"/>
            <a:ext cx="323469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BDFE3"/>
                </a:solidFill>
              </a14:hiddenFill>
            </a:ext>
          </a:extLst>
        </p:spPr>
        <p:txBody>
          <a:bodyPr wrap="square">
            <a:spAutoFit/>
          </a:bodyPr>
          <a:p>
            <a:pPr algn="l"/>
            <a:r>
              <a:rPr lang="zh-CN" sz="24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单击添加小标题</a:t>
            </a:r>
            <a:endParaRPr lang="zh-CN" sz="2400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6927850" y="2667000"/>
            <a:ext cx="0" cy="3568700"/>
          </a:xfrm>
          <a:prstGeom prst="line">
            <a:avLst/>
          </a:prstGeom>
          <a:ln w="28575">
            <a:solidFill>
              <a:srgbClr val="C7E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2051050" y="2667000"/>
            <a:ext cx="0" cy="3568700"/>
          </a:xfrm>
          <a:prstGeom prst="line">
            <a:avLst/>
          </a:prstGeom>
          <a:ln w="28575">
            <a:solidFill>
              <a:srgbClr val="C7E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32313536313030303b32313536303938343bc8fdb1becae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6200" y="476251"/>
            <a:ext cx="914400" cy="9144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9220" y="641668"/>
            <a:ext cx="3201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单击添加大标题</a:t>
            </a:r>
            <a:endParaRPr lang="zh-CN" altLang="en-US" sz="3200" dirty="0"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  <p:pic>
        <p:nvPicPr>
          <p:cNvPr id="16" name="图片 15" descr="32313536313030303b32313536303938393bb2e9d4c4d7cac1cf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1300" y="1797050"/>
            <a:ext cx="1080000" cy="1080000"/>
          </a:xfrm>
          <a:prstGeom prst="rect">
            <a:avLst/>
          </a:prstGeom>
        </p:spPr>
      </p:pic>
      <p:pic>
        <p:nvPicPr>
          <p:cNvPr id="21" name="图片 20" descr="32313536313030303b32313536303939343bb2e9bfb4cdbccae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8100" y="1797050"/>
            <a:ext cx="1080000" cy="1080000"/>
          </a:xfrm>
          <a:prstGeom prst="rect">
            <a:avLst/>
          </a:prstGeom>
        </p:spPr>
      </p:pic>
      <p:pic>
        <p:nvPicPr>
          <p:cNvPr id="6" name="图片 5" descr="303b32313538393639333bd7cac1cf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4350" y="4838700"/>
            <a:ext cx="533400" cy="533400"/>
          </a:xfrm>
          <a:prstGeom prst="rect">
            <a:avLst/>
          </a:prstGeom>
        </p:spPr>
      </p:pic>
      <p:pic>
        <p:nvPicPr>
          <p:cNvPr id="7" name="图片 6" descr="303b32313538393639333bd7cac1cf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4350" y="3372485"/>
            <a:ext cx="533400" cy="533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 rot="0">
            <a:off x="2738120" y="3372485"/>
            <a:ext cx="3219450" cy="1101725"/>
            <a:chOff x="13897" y="2645"/>
            <a:chExt cx="5070" cy="1735"/>
          </a:xfrm>
        </p:grpSpPr>
        <p:sp>
          <p:nvSpPr>
            <p:cNvPr id="29" name="矩形 28"/>
            <p:cNvSpPr/>
            <p:nvPr/>
          </p:nvSpPr>
          <p:spPr>
            <a:xfrm>
              <a:off x="13897" y="3190"/>
              <a:ext cx="5070" cy="1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lv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单击此处输入你的正文，文字是您思想的提炼。</a:t>
              </a:r>
              <a:endParaRPr lang="zh-CN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3897" y="2645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rot="0">
            <a:off x="2738120" y="4838700"/>
            <a:ext cx="3219450" cy="1101725"/>
            <a:chOff x="13897" y="2645"/>
            <a:chExt cx="5070" cy="1735"/>
          </a:xfrm>
        </p:grpSpPr>
        <p:sp>
          <p:nvSpPr>
            <p:cNvPr id="10" name="矩形 9"/>
            <p:cNvSpPr/>
            <p:nvPr/>
          </p:nvSpPr>
          <p:spPr>
            <a:xfrm>
              <a:off x="13897" y="3190"/>
              <a:ext cx="5070" cy="1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lv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单击此处输入你的正文，文字是您思想的提炼。</a:t>
              </a:r>
              <a:endParaRPr lang="zh-CN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3897" y="2645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738120" y="2106862"/>
            <a:ext cx="263842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BDFE3"/>
                </a:solidFill>
              </a14:hiddenFill>
            </a:ext>
          </a:extLst>
        </p:spPr>
        <p:txBody>
          <a:bodyPr wrap="square">
            <a:spAutoFit/>
          </a:bodyPr>
          <a:p>
            <a:pPr algn="l"/>
            <a:r>
              <a:rPr lang="zh-CN" sz="24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单击添加小标题</a:t>
            </a:r>
            <a:endParaRPr lang="zh-CN" sz="2400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  <p:pic>
        <p:nvPicPr>
          <p:cNvPr id="19" name="图片 18" descr="303b32313538393639333bd7cac1cf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050" y="4838700"/>
            <a:ext cx="533400" cy="533400"/>
          </a:xfrm>
          <a:prstGeom prst="rect">
            <a:avLst/>
          </a:prstGeom>
        </p:spPr>
      </p:pic>
      <p:pic>
        <p:nvPicPr>
          <p:cNvPr id="22" name="图片 21" descr="303b32313538393639333bd7cac1cf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050" y="3372485"/>
            <a:ext cx="533400" cy="5334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 rot="0">
            <a:off x="7665720" y="3372485"/>
            <a:ext cx="3219450" cy="1101725"/>
            <a:chOff x="13897" y="2645"/>
            <a:chExt cx="5070" cy="1735"/>
          </a:xfrm>
        </p:grpSpPr>
        <p:sp>
          <p:nvSpPr>
            <p:cNvPr id="24" name="矩形 23"/>
            <p:cNvSpPr/>
            <p:nvPr/>
          </p:nvSpPr>
          <p:spPr>
            <a:xfrm>
              <a:off x="13897" y="3190"/>
              <a:ext cx="5070" cy="1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lv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单击此处输入你的正文，文字是您思想的提炼。</a:t>
              </a:r>
              <a:endParaRPr lang="zh-CN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3897" y="2645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0">
            <a:off x="7665720" y="4838700"/>
            <a:ext cx="3219450" cy="1101725"/>
            <a:chOff x="13897" y="2645"/>
            <a:chExt cx="5070" cy="1735"/>
          </a:xfrm>
        </p:grpSpPr>
        <p:sp>
          <p:nvSpPr>
            <p:cNvPr id="27" name="矩形 26"/>
            <p:cNvSpPr/>
            <p:nvPr/>
          </p:nvSpPr>
          <p:spPr>
            <a:xfrm>
              <a:off x="13897" y="3190"/>
              <a:ext cx="5070" cy="1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lv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单击此处输入你的正文，文字是您思想的提炼。</a:t>
              </a:r>
              <a:endParaRPr lang="zh-CN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3897" y="2645"/>
              <a:ext cx="4155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665720" y="2106862"/>
            <a:ext cx="263842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BDFE3"/>
                </a:solidFill>
              </a14:hiddenFill>
            </a:ext>
          </a:extLst>
        </p:spPr>
        <p:txBody>
          <a:bodyPr wrap="square">
            <a:spAutoFit/>
          </a:bodyPr>
          <a:p>
            <a:pPr algn="l"/>
            <a:r>
              <a:rPr lang="zh-CN" sz="24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单击添加小标题</a:t>
            </a:r>
            <a:endParaRPr lang="zh-CN" sz="2400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32313536313030303b32313536303939393bd4c4b6c1b5e7d7d3cae9b8c5c4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46290" y="1479665"/>
            <a:ext cx="4075200" cy="4075200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6478270" y="3518535"/>
            <a:ext cx="4775835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BDFE3"/>
                </a:solidFill>
              </a14:hiddenFill>
            </a:ext>
          </a:extLst>
        </p:spPr>
        <p:txBody>
          <a:bodyPr wrap="square">
            <a:spAutoFit/>
          </a:bodyPr>
          <a:p>
            <a:pPr algn="l"/>
            <a:r>
              <a:rPr lang="zh-CN" altLang="en-US" sz="72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实习内容</a:t>
            </a:r>
            <a:endParaRPr lang="en-US" altLang="zh-CN" sz="7200" dirty="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59120" y="2432050"/>
            <a:ext cx="32981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latin typeface="汉仪润圆-65简" panose="00020600040101010101" charset="-122"/>
                <a:ea typeface="汉仪润圆-65简" panose="00020600040101010101" charset="-122"/>
              </a:rPr>
              <a:t>PART 02</a:t>
            </a:r>
            <a:endParaRPr lang="en-US" altLang="zh-CN" sz="540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0" y="524764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>
            <a:off x="9871710" y="524764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flipH="1" flipV="1">
            <a:off x="987171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248400" y="3257550"/>
            <a:ext cx="3240000" cy="0"/>
          </a:xfrm>
          <a:prstGeom prst="line">
            <a:avLst/>
          </a:prstGeom>
          <a:ln w="19050">
            <a:solidFill>
              <a:srgbClr val="C7E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851650" y="3346450"/>
            <a:ext cx="3240000" cy="0"/>
          </a:xfrm>
          <a:prstGeom prst="line">
            <a:avLst/>
          </a:prstGeom>
          <a:ln w="19050">
            <a:solidFill>
              <a:srgbClr val="C7E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32313536313030303b32313536303938343bc8fdb1becae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6200" y="476251"/>
            <a:ext cx="914400" cy="9144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9220" y="641668"/>
            <a:ext cx="3201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单击添加大标题</a:t>
            </a:r>
            <a:endParaRPr lang="zh-CN" altLang="en-US" sz="3200" dirty="0"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  <p:pic>
        <p:nvPicPr>
          <p:cNvPr id="23" name="图片 22" descr="32313536313030303b32313536303939353bb5e7c4d4b2e9d4c4cae9bca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520" y="2233295"/>
            <a:ext cx="3324860" cy="332486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47965" y="1895475"/>
            <a:ext cx="3769995" cy="1510030"/>
            <a:chOff x="9636" y="2760"/>
            <a:chExt cx="5937" cy="2378"/>
          </a:xfrm>
        </p:grpSpPr>
        <p:grpSp>
          <p:nvGrpSpPr>
            <p:cNvPr id="24" name="组合 23"/>
            <p:cNvGrpSpPr/>
            <p:nvPr/>
          </p:nvGrpSpPr>
          <p:grpSpPr>
            <a:xfrm rot="0">
              <a:off x="10239" y="2760"/>
              <a:ext cx="5334" cy="2378"/>
              <a:chOff x="13897" y="2645"/>
              <a:chExt cx="5334" cy="237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897" y="3310"/>
                <a:ext cx="5334" cy="1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DFE3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p>
                <a:pPr lv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zh-CN" dirty="0">
                    <a:latin typeface="汉仪润圆-65简" panose="00020600040101010101" charset="-122"/>
                    <a:ea typeface="汉仪润圆-65简" panose="00020600040101010101" charset="-122"/>
                    <a:cs typeface="汉仪中楷简" panose="02010600000101010101" charset="-122"/>
                    <a:sym typeface="+mn-ea"/>
                  </a:rPr>
                  <a:t>单击此处输入你的正文，文字是您思想的提炼，请尽量言简意赅的阐述观点。</a:t>
                </a:r>
                <a:endPara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3897" y="2645"/>
                <a:ext cx="4155" cy="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DFE3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p>
                <a:pPr algn="l"/>
                <a:r>
                  <a:rPr lang="zh-CN" sz="2000" dirty="0">
                    <a:solidFill>
                      <a:schemeClr val="tx1"/>
                    </a:solidFill>
                    <a:latin typeface="汉仪润圆-65简" panose="00020600040101010101" charset="-122"/>
                    <a:ea typeface="汉仪润圆-65简" panose="00020600040101010101" charset="-122"/>
                    <a:cs typeface="汉仪中楷简" panose="02010600000101010101" charset="-122"/>
                    <a:sym typeface="+mn-lt"/>
                  </a:rPr>
                  <a:t>单击添加小标题</a:t>
                </a:r>
                <a:endPara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636" y="2760"/>
              <a:ext cx="576" cy="576"/>
              <a:chOff x="5629" y="3211"/>
              <a:chExt cx="754" cy="754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5629" y="3211"/>
                <a:ext cx="754" cy="754"/>
              </a:xfrm>
              <a:prstGeom prst="ellipse">
                <a:avLst/>
              </a:prstGeom>
              <a:solidFill>
                <a:srgbClr val="C7E6FD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" name="图片 1" descr="32313536313030303b32313536303939353bb5e7c4d4b2e9d4c4cae9bcae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20" y="3302"/>
                <a:ext cx="572" cy="572"/>
              </a:xfrm>
              <a:prstGeom prst="rect">
                <a:avLst/>
              </a:prstGeom>
            </p:spPr>
          </p:pic>
        </p:grpSp>
      </p:grpSp>
      <p:grpSp>
        <p:nvGrpSpPr>
          <p:cNvPr id="7" name="组合 6"/>
          <p:cNvGrpSpPr/>
          <p:nvPr/>
        </p:nvGrpSpPr>
        <p:grpSpPr>
          <a:xfrm>
            <a:off x="7847965" y="4365625"/>
            <a:ext cx="3769995" cy="1510030"/>
            <a:chOff x="9636" y="2760"/>
            <a:chExt cx="5937" cy="2378"/>
          </a:xfrm>
        </p:grpSpPr>
        <p:grpSp>
          <p:nvGrpSpPr>
            <p:cNvPr id="8" name="组合 7"/>
            <p:cNvGrpSpPr/>
            <p:nvPr/>
          </p:nvGrpSpPr>
          <p:grpSpPr>
            <a:xfrm rot="0">
              <a:off x="10239" y="2760"/>
              <a:ext cx="5334" cy="2378"/>
              <a:chOff x="13897" y="2645"/>
              <a:chExt cx="5334" cy="2378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3897" y="3310"/>
                <a:ext cx="5334" cy="1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DFE3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p>
                <a:pPr lv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zh-CN" dirty="0">
                    <a:latin typeface="汉仪润圆-65简" panose="00020600040101010101" charset="-122"/>
                    <a:ea typeface="汉仪润圆-65简" panose="00020600040101010101" charset="-122"/>
                    <a:cs typeface="汉仪中楷简" panose="02010600000101010101" charset="-122"/>
                    <a:sym typeface="+mn-ea"/>
                  </a:rPr>
                  <a:t>单击此处输入你的正文，文字是您思想的提炼，请尽量言简意赅的阐述观点。</a:t>
                </a:r>
                <a:endPara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3897" y="2645"/>
                <a:ext cx="4155" cy="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DFE3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p>
                <a:pPr algn="l"/>
                <a:r>
                  <a:rPr lang="zh-CN" sz="2000" dirty="0">
                    <a:solidFill>
                      <a:schemeClr val="tx1"/>
                    </a:solidFill>
                    <a:latin typeface="汉仪润圆-65简" panose="00020600040101010101" charset="-122"/>
                    <a:ea typeface="汉仪润圆-65简" panose="00020600040101010101" charset="-122"/>
                    <a:cs typeface="汉仪中楷简" panose="02010600000101010101" charset="-122"/>
                    <a:sym typeface="+mn-lt"/>
                  </a:rPr>
                  <a:t>单击添加小标题</a:t>
                </a:r>
                <a:endPara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9636" y="2760"/>
              <a:ext cx="576" cy="576"/>
              <a:chOff x="5629" y="3211"/>
              <a:chExt cx="754" cy="75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629" y="3211"/>
                <a:ext cx="754" cy="754"/>
              </a:xfrm>
              <a:prstGeom prst="ellipse">
                <a:avLst/>
              </a:prstGeom>
              <a:solidFill>
                <a:srgbClr val="C7E6FD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4" name="图片 13" descr="32313536313030303b32313536303939353bb5e7c4d4b2e9d4c4cae9bcae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20" y="3302"/>
                <a:ext cx="572" cy="572"/>
              </a:xfrm>
              <a:prstGeom prst="rect">
                <a:avLst/>
              </a:prstGeom>
            </p:spPr>
          </p:pic>
        </p:grpSp>
      </p:grpSp>
      <p:grpSp>
        <p:nvGrpSpPr>
          <p:cNvPr id="15" name="组合 14"/>
          <p:cNvGrpSpPr/>
          <p:nvPr/>
        </p:nvGrpSpPr>
        <p:grpSpPr>
          <a:xfrm>
            <a:off x="530225" y="1895475"/>
            <a:ext cx="3769995" cy="1510030"/>
            <a:chOff x="9636" y="2760"/>
            <a:chExt cx="5937" cy="2378"/>
          </a:xfrm>
        </p:grpSpPr>
        <p:grpSp>
          <p:nvGrpSpPr>
            <p:cNvPr id="16" name="组合 15"/>
            <p:cNvGrpSpPr/>
            <p:nvPr/>
          </p:nvGrpSpPr>
          <p:grpSpPr>
            <a:xfrm rot="0">
              <a:off x="10239" y="2760"/>
              <a:ext cx="5334" cy="2378"/>
              <a:chOff x="13897" y="2645"/>
              <a:chExt cx="5334" cy="237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3897" y="3310"/>
                <a:ext cx="5334" cy="1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DFE3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p>
                <a:pPr lv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zh-CN" dirty="0">
                    <a:latin typeface="汉仪润圆-65简" panose="00020600040101010101" charset="-122"/>
                    <a:ea typeface="汉仪润圆-65简" panose="00020600040101010101" charset="-122"/>
                    <a:cs typeface="汉仪中楷简" panose="02010600000101010101" charset="-122"/>
                    <a:sym typeface="+mn-ea"/>
                  </a:rPr>
                  <a:t>单击此处输入你的正文，文字是您思想的提炼，请尽量言简意赅的阐述观点。</a:t>
                </a:r>
                <a:endPara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3897" y="2645"/>
                <a:ext cx="4155" cy="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DFE3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p>
                <a:pPr algn="l"/>
                <a:r>
                  <a:rPr lang="zh-CN" sz="2000" dirty="0">
                    <a:solidFill>
                      <a:schemeClr val="tx1"/>
                    </a:solidFill>
                    <a:latin typeface="汉仪润圆-65简" panose="00020600040101010101" charset="-122"/>
                    <a:ea typeface="汉仪润圆-65简" panose="00020600040101010101" charset="-122"/>
                    <a:cs typeface="汉仪中楷简" panose="02010600000101010101" charset="-122"/>
                    <a:sym typeface="+mn-lt"/>
                  </a:rPr>
                  <a:t>单击添加小标题</a:t>
                </a:r>
                <a:endPara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9636" y="2760"/>
              <a:ext cx="576" cy="576"/>
              <a:chOff x="5629" y="3211"/>
              <a:chExt cx="754" cy="754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629" y="3211"/>
                <a:ext cx="754" cy="754"/>
              </a:xfrm>
              <a:prstGeom prst="ellipse">
                <a:avLst/>
              </a:prstGeom>
              <a:solidFill>
                <a:srgbClr val="C7E6FD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2" name="图片 21" descr="32313536313030303b32313536303939353bb5e7c4d4b2e9d4c4cae9bcae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20" y="3302"/>
                <a:ext cx="572" cy="572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530225" y="4365625"/>
            <a:ext cx="3769995" cy="1510030"/>
            <a:chOff x="9636" y="2760"/>
            <a:chExt cx="5937" cy="2378"/>
          </a:xfrm>
        </p:grpSpPr>
        <p:grpSp>
          <p:nvGrpSpPr>
            <p:cNvPr id="28" name="组合 27"/>
            <p:cNvGrpSpPr/>
            <p:nvPr/>
          </p:nvGrpSpPr>
          <p:grpSpPr>
            <a:xfrm rot="0">
              <a:off x="10239" y="2760"/>
              <a:ext cx="5334" cy="2378"/>
              <a:chOff x="13897" y="2645"/>
              <a:chExt cx="5334" cy="237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3897" y="3310"/>
                <a:ext cx="5334" cy="1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DFE3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p>
                <a:pPr lv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zh-CN" dirty="0">
                    <a:latin typeface="汉仪润圆-65简" panose="00020600040101010101" charset="-122"/>
                    <a:ea typeface="汉仪润圆-65简" panose="00020600040101010101" charset="-122"/>
                    <a:cs typeface="汉仪中楷简" panose="02010600000101010101" charset="-122"/>
                    <a:sym typeface="+mn-ea"/>
                  </a:rPr>
                  <a:t>单击此处输入你的正文，文字是您思想的提炼，请尽量言简意赅的阐述观点。</a:t>
                </a:r>
                <a:endPara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3897" y="2645"/>
                <a:ext cx="4155" cy="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DFE3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p>
                <a:pPr algn="l"/>
                <a:r>
                  <a:rPr lang="zh-CN" sz="2000" dirty="0">
                    <a:solidFill>
                      <a:schemeClr val="tx1"/>
                    </a:solidFill>
                    <a:latin typeface="汉仪润圆-65简" panose="00020600040101010101" charset="-122"/>
                    <a:ea typeface="汉仪润圆-65简" panose="00020600040101010101" charset="-122"/>
                    <a:cs typeface="汉仪中楷简" panose="02010600000101010101" charset="-122"/>
                    <a:sym typeface="+mn-lt"/>
                  </a:rPr>
                  <a:t>单击添加小标题</a:t>
                </a:r>
                <a:endPara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9636" y="2760"/>
              <a:ext cx="576" cy="576"/>
              <a:chOff x="5629" y="3211"/>
              <a:chExt cx="754" cy="754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629" y="3211"/>
                <a:ext cx="754" cy="754"/>
              </a:xfrm>
              <a:prstGeom prst="ellipse">
                <a:avLst/>
              </a:prstGeom>
              <a:solidFill>
                <a:srgbClr val="C7E6FD"/>
              </a:solidFill>
              <a:ln>
                <a:solidFill>
                  <a:srgbClr val="C7E6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34" name="图片 33" descr="32313536313030303b32313536303939353bb5e7c4d4b2e9d4c4cae9bcae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20" y="3302"/>
                <a:ext cx="572" cy="572"/>
              </a:xfrm>
              <a:prstGeom prst="rect">
                <a:avLst/>
              </a:prstGeom>
            </p:spPr>
          </p:pic>
        </p:grpSp>
      </p:grp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59790" y="1765300"/>
            <a:ext cx="10472420" cy="4354195"/>
            <a:chOff x="2372" y="3300"/>
            <a:chExt cx="14097" cy="6120"/>
          </a:xfrm>
        </p:grpSpPr>
        <p:sp>
          <p:nvSpPr>
            <p:cNvPr id="9" name="任意多边形 8"/>
            <p:cNvSpPr/>
            <p:nvPr/>
          </p:nvSpPr>
          <p:spPr>
            <a:xfrm>
              <a:off x="2372" y="3300"/>
              <a:ext cx="7049" cy="6120"/>
            </a:xfrm>
            <a:custGeom>
              <a:avLst/>
              <a:gdLst>
                <a:gd name="adj" fmla="val 16667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50" h="6120">
                  <a:moveTo>
                    <a:pt x="1020" y="0"/>
                  </a:moveTo>
                  <a:lnTo>
                    <a:pt x="5550" y="0"/>
                  </a:lnTo>
                  <a:lnTo>
                    <a:pt x="5550" y="6120"/>
                  </a:lnTo>
                  <a:lnTo>
                    <a:pt x="1020" y="6120"/>
                  </a:lnTo>
                  <a:cubicBezTo>
                    <a:pt x="457" y="6120"/>
                    <a:pt x="0" y="5663"/>
                    <a:pt x="0" y="5100"/>
                  </a:cubicBezTo>
                  <a:lnTo>
                    <a:pt x="0" y="1020"/>
                  </a:lnTo>
                  <a:cubicBezTo>
                    <a:pt x="0" y="457"/>
                    <a:pt x="457" y="0"/>
                    <a:pt x="1020" y="0"/>
                  </a:cubicBezTo>
                  <a:close/>
                </a:path>
              </a:pathLst>
            </a:custGeom>
            <a:gradFill>
              <a:gsLst>
                <a:gs pos="0">
                  <a:srgbClr val="C7E6FD"/>
                </a:gs>
                <a:gs pos="97000">
                  <a:schemeClr val="accent2">
                    <a:lumMod val="20000"/>
                    <a:lumOff val="80000"/>
                  </a:schemeClr>
                </a:gs>
                <a:gs pos="23000">
                  <a:srgbClr val="C7E6F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flipH="1">
              <a:off x="9421" y="3300"/>
              <a:ext cx="7049" cy="6120"/>
            </a:xfrm>
            <a:custGeom>
              <a:avLst/>
              <a:gdLst>
                <a:gd name="adj" fmla="val 16667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50" h="6120">
                  <a:moveTo>
                    <a:pt x="1020" y="0"/>
                  </a:moveTo>
                  <a:lnTo>
                    <a:pt x="5550" y="0"/>
                  </a:lnTo>
                  <a:lnTo>
                    <a:pt x="5550" y="6120"/>
                  </a:lnTo>
                  <a:lnTo>
                    <a:pt x="1020" y="6120"/>
                  </a:lnTo>
                  <a:cubicBezTo>
                    <a:pt x="457" y="6120"/>
                    <a:pt x="0" y="5663"/>
                    <a:pt x="0" y="5100"/>
                  </a:cubicBezTo>
                  <a:lnTo>
                    <a:pt x="0" y="1020"/>
                  </a:lnTo>
                  <a:cubicBezTo>
                    <a:pt x="0" y="457"/>
                    <a:pt x="457" y="0"/>
                    <a:pt x="1020" y="0"/>
                  </a:cubicBezTo>
                  <a:close/>
                </a:path>
              </a:pathLst>
            </a:custGeom>
            <a:gradFill>
              <a:gsLst>
                <a:gs pos="0">
                  <a:srgbClr val="C7E6FD"/>
                </a:gs>
                <a:gs pos="97000">
                  <a:schemeClr val="accent2">
                    <a:lumMod val="20000"/>
                    <a:lumOff val="80000"/>
                  </a:schemeClr>
                </a:gs>
                <a:gs pos="23000">
                  <a:srgbClr val="C7E6F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pic>
        <p:nvPicPr>
          <p:cNvPr id="20" name="图片 19" descr="32313536313030303b32313536303938343bc8fdb1becae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6200" y="476251"/>
            <a:ext cx="914400" cy="9144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9220" y="641668"/>
            <a:ext cx="3201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单击添加大标题</a:t>
            </a:r>
            <a:endParaRPr lang="zh-CN" altLang="en-US" sz="3200" dirty="0"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  <p:pic>
        <p:nvPicPr>
          <p:cNvPr id="2" name="图片 1" descr="303b32313539303435343bd7cac1cf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1153" y="1623060"/>
            <a:ext cx="3909695" cy="429641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152525" y="2980690"/>
            <a:ext cx="2657475" cy="2033270"/>
            <a:chOff x="1795" y="4874"/>
            <a:chExt cx="4185" cy="3202"/>
          </a:xfrm>
        </p:grpSpPr>
        <p:sp>
          <p:nvSpPr>
            <p:cNvPr id="27" name="文本框 26"/>
            <p:cNvSpPr txBox="1"/>
            <p:nvPr/>
          </p:nvSpPr>
          <p:spPr>
            <a:xfrm>
              <a:off x="1795" y="5668"/>
              <a:ext cx="4095" cy="24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664" y="4940"/>
              <a:ext cx="3317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  <p:pic>
          <p:nvPicPr>
            <p:cNvPr id="13" name="图片 12" descr="303b32313539363439363bd7cac1cfbceccbf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04" y="4874"/>
              <a:ext cx="680" cy="68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8404225" y="2980690"/>
            <a:ext cx="2599690" cy="2033270"/>
            <a:chOff x="12895" y="4874"/>
            <a:chExt cx="4094" cy="3202"/>
          </a:xfrm>
        </p:grpSpPr>
        <p:sp>
          <p:nvSpPr>
            <p:cNvPr id="16" name="文本框 15"/>
            <p:cNvSpPr txBox="1"/>
            <p:nvPr/>
          </p:nvSpPr>
          <p:spPr>
            <a:xfrm>
              <a:off x="12895" y="5668"/>
              <a:ext cx="4095" cy="24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2895" y="4914"/>
              <a:ext cx="3317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  <p:pic>
          <p:nvPicPr>
            <p:cNvPr id="18" name="图片 17" descr="303b32313539363439363bd7cac1cfbceccbf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12" y="4874"/>
              <a:ext cx="680" cy="680"/>
            </a:xfrm>
            <a:prstGeom prst="rect">
              <a:avLst/>
            </a:prstGeom>
          </p:spPr>
        </p:pic>
      </p:grp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32313536313030303b32313536303938343bc8fdb1becae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6200" y="476251"/>
            <a:ext cx="914400" cy="9144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 flipV="1">
            <a:off x="0" y="0"/>
            <a:ext cx="2320290" cy="1610360"/>
          </a:xfrm>
          <a:custGeom>
            <a:avLst/>
            <a:gdLst>
              <a:gd name="connsiteX0" fmla="*/ 0 w 3653"/>
              <a:gd name="connsiteY0" fmla="*/ 0 h 2536"/>
              <a:gd name="connsiteX1" fmla="*/ 1153 w 3653"/>
              <a:gd name="connsiteY1" fmla="*/ 1413 h 2536"/>
              <a:gd name="connsiteX2" fmla="*/ 3635 w 3653"/>
              <a:gd name="connsiteY2" fmla="*/ 2536 h 2536"/>
              <a:gd name="connsiteX3" fmla="*/ 4 w 3653"/>
              <a:gd name="connsiteY3" fmla="*/ 2536 h 2536"/>
              <a:gd name="connsiteX4" fmla="*/ 0 w 3653"/>
              <a:gd name="connsiteY4" fmla="*/ 0 h 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4" h="2536">
                <a:moveTo>
                  <a:pt x="0" y="0"/>
                </a:moveTo>
                <a:cubicBezTo>
                  <a:pt x="252" y="313"/>
                  <a:pt x="762" y="1198"/>
                  <a:pt x="1153" y="1413"/>
                </a:cubicBezTo>
                <a:cubicBezTo>
                  <a:pt x="1544" y="1628"/>
                  <a:pt x="3887" y="2338"/>
                  <a:pt x="3635" y="2536"/>
                </a:cubicBezTo>
                <a:lnTo>
                  <a:pt x="4" y="2536"/>
                </a:lnTo>
                <a:lnTo>
                  <a:pt x="0" y="0"/>
                </a:lnTo>
                <a:close/>
              </a:path>
            </a:pathLst>
          </a:custGeom>
          <a:solidFill>
            <a:srgbClr val="C7E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9220" y="641668"/>
            <a:ext cx="3201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rPr>
              <a:t>单击添加大标题</a:t>
            </a:r>
            <a:endParaRPr lang="zh-CN" altLang="en-US" sz="3200" dirty="0">
              <a:latin typeface="汉仪润圆-65简" panose="00020600040101010101" charset="-122"/>
              <a:ea typeface="汉仪润圆-65简" panose="00020600040101010101" charset="-122"/>
              <a:cs typeface="汉仪中楷简" panose="02010600000101010101" charset="-122"/>
              <a:sym typeface="+mn-lt"/>
            </a:endParaRPr>
          </a:p>
        </p:txBody>
      </p:sp>
      <p:pic>
        <p:nvPicPr>
          <p:cNvPr id="13" name="图片 12" descr="32313536313030303b32313536303938363bb2e9d4c4d7cac1cf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138670" y="1724660"/>
            <a:ext cx="4263390" cy="426339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76070" y="2064703"/>
            <a:ext cx="4493260" cy="3583305"/>
            <a:chOff x="2482" y="3105"/>
            <a:chExt cx="7076" cy="5643"/>
          </a:xfrm>
        </p:grpSpPr>
        <p:sp>
          <p:nvSpPr>
            <p:cNvPr id="2" name="圆角矩形 1"/>
            <p:cNvSpPr/>
            <p:nvPr/>
          </p:nvSpPr>
          <p:spPr>
            <a:xfrm>
              <a:off x="2482" y="3105"/>
              <a:ext cx="3690" cy="720"/>
            </a:xfrm>
            <a:prstGeom prst="roundRect">
              <a:avLst/>
            </a:prstGeom>
            <a:solidFill>
              <a:srgbClr val="C7E6FD"/>
            </a:solidFill>
            <a:ln>
              <a:solidFill>
                <a:srgbClr val="C7E6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482" y="4074"/>
              <a:ext cx="7076" cy="46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solidFill>
                    <a:schemeClr val="tx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单击此处输入你的正文，文字是您思想的提炼，为了最终演示发布的良好效果，请尽量言简意赅的阐述观点。</a:t>
              </a:r>
              <a:endParaRPr lang="zh-CN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dirty="0"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ea"/>
                </a:rPr>
                <a:t>单击此处输入你的正文，文字是您思想的提炼，为了最终演示发布的良好效果，请尽量言简意赅的阐述观点。</a:t>
              </a: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  <a:p>
              <a:pPr lv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endParaRPr lang="zh-CN" altLang="en-US" dirty="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782" y="3151"/>
              <a:ext cx="3091" cy="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BDFE3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sz="2000" dirty="0">
                  <a:solidFill>
                    <a:schemeClr val="bg1"/>
                  </a:solidFill>
                  <a:latin typeface="汉仪润圆-65简" panose="00020600040101010101" charset="-122"/>
                  <a:ea typeface="汉仪润圆-65简" panose="00020600040101010101" charset="-122"/>
                  <a:cs typeface="汉仪中楷简" panose="02010600000101010101" charset="-122"/>
                  <a:sym typeface="+mn-lt"/>
                </a:rPr>
                <a:t>单击添加小标题</a:t>
              </a:r>
              <a:endParaRPr lang="zh-CN" sz="2000" dirty="0">
                <a:solidFill>
                  <a:schemeClr val="bg1"/>
                </a:solidFill>
                <a:latin typeface="汉仪润圆-65简" panose="00020600040101010101" charset="-122"/>
                <a:ea typeface="汉仪润圆-65简" panose="00020600040101010101" charset="-122"/>
                <a:cs typeface="汉仪中楷简" panose="02010600000101010101" charset="-122"/>
                <a:sym typeface="+mn-lt"/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COMMONDATA" val="eyJoZGlkIjoiNDU1ODM0Y2Q0MWRjMGY2N2UxNDVlMTMxYzE4Y2E5ZTk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1664</Words>
  <Application>WPS 演示</Application>
  <PresentationFormat>宽屏</PresentationFormat>
  <Paragraphs>218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汉仪润圆-65简</vt:lpstr>
      <vt:lpstr>汉仪中楷简</vt:lpstr>
      <vt:lpstr>黑体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戚呱呱-仔仔妈</cp:lastModifiedBy>
  <cp:revision>176</cp:revision>
  <dcterms:created xsi:type="dcterms:W3CDTF">2019-06-19T02:08:00Z</dcterms:created>
  <dcterms:modified xsi:type="dcterms:W3CDTF">2022-08-13T05:42:52Z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3F0B6CC5FBBF4E4CA387833D9B66C75B</vt:lpwstr>
  </property>
  <property fmtid="{D5CDD505-2E9C-101B-9397-08002B2CF9AE}" pid="4" name="KSOTemplateUUID">
    <vt:lpwstr>v1.0_mb_fWe1PUANdySFm1J+2IKJQQ==</vt:lpwstr>
  </property>
</Properties>
</file>